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71" r:id="rId4"/>
    <p:sldId id="257" r:id="rId5"/>
    <p:sldId id="258" r:id="rId6"/>
    <p:sldId id="259" r:id="rId7"/>
    <p:sldId id="270" r:id="rId8"/>
    <p:sldId id="261" r:id="rId9"/>
    <p:sldId id="262" r:id="rId10"/>
    <p:sldId id="263" r:id="rId11"/>
    <p:sldId id="274" r:id="rId12"/>
    <p:sldId id="264" r:id="rId13"/>
    <p:sldId id="265" r:id="rId14"/>
    <p:sldId id="276" r:id="rId15"/>
    <p:sldId id="266" r:id="rId16"/>
    <p:sldId id="267" r:id="rId17"/>
    <p:sldId id="268" r:id="rId18"/>
    <p:sldId id="269" r:id="rId19"/>
    <p:sldId id="272" r:id="rId2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456"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hyperlink" Target="https://cbhmboston.com/"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cbhmboston.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A1C44-026D-4F91-9103-49AEA10234E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EAA1397-F320-4CBF-ACE8-18F90107872F}">
      <dgm:prSet/>
      <dgm:spPr>
        <a:solidFill>
          <a:schemeClr val="accent5">
            <a:lumMod val="75000"/>
          </a:schemeClr>
        </a:solidFill>
      </dgm:spPr>
      <dgm:t>
        <a:bodyPr/>
        <a:lstStyle/>
        <a:p>
          <a:r>
            <a:rPr lang="en-US" dirty="0">
              <a:latin typeface="Times New Roman" panose="02020603050405020304" pitchFamily="18" charset="0"/>
              <a:cs typeface="Times New Roman" panose="02020603050405020304" pitchFamily="18" charset="0"/>
            </a:rPr>
            <a:t>Direct Individual Services </a:t>
          </a:r>
        </a:p>
      </dgm:t>
    </dgm:pt>
    <dgm:pt modelId="{04A4462C-182B-42D1-8255-C76A3B844300}" type="parTrans" cxnId="{4869F09C-4029-4BE6-8B87-E5D7131FDFF3}">
      <dgm:prSet/>
      <dgm:spPr/>
      <dgm:t>
        <a:bodyPr/>
        <a:lstStyle/>
        <a:p>
          <a:endParaRPr lang="en-US"/>
        </a:p>
      </dgm:t>
    </dgm:pt>
    <dgm:pt modelId="{BC5214E9-C888-43EB-9AFC-2CE4A65EF093}" type="sibTrans" cxnId="{4869F09C-4029-4BE6-8B87-E5D7131FDFF3}">
      <dgm:prSet/>
      <dgm:spPr/>
      <dgm:t>
        <a:bodyPr/>
        <a:lstStyle/>
        <a:p>
          <a:endParaRPr lang="en-US"/>
        </a:p>
      </dgm:t>
    </dgm:pt>
    <dgm:pt modelId="{6165A658-BBC1-4EB9-B8D0-80920A0FCCE1}">
      <dgm:prSet custT="1"/>
      <dgm:spPr/>
      <dgm:t>
        <a:bodyPr/>
        <a:lstStyle/>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Academic, Behavioral &amp; Psychological Assessment </a:t>
          </a:r>
        </a:p>
      </dgm:t>
    </dgm:pt>
    <dgm:pt modelId="{12CFEAC0-33D9-4663-9612-22B1ED5074E2}" type="parTrans" cxnId="{63B1C8FF-9DEF-40B3-8D27-4EB4CF18DA2E}">
      <dgm:prSet/>
      <dgm:spPr/>
      <dgm:t>
        <a:bodyPr/>
        <a:lstStyle/>
        <a:p>
          <a:endParaRPr lang="en-US"/>
        </a:p>
      </dgm:t>
    </dgm:pt>
    <dgm:pt modelId="{5393B6E6-4A19-436B-BB91-1D96A3BB21E6}" type="sibTrans" cxnId="{63B1C8FF-9DEF-40B3-8D27-4EB4CF18DA2E}">
      <dgm:prSet/>
      <dgm:spPr/>
      <dgm:t>
        <a:bodyPr/>
        <a:lstStyle/>
        <a:p>
          <a:endParaRPr lang="en-US"/>
        </a:p>
      </dgm:t>
    </dgm:pt>
    <dgm:pt modelId="{8514FC37-2EBE-4243-B5F0-75F5FBAF1117}">
      <dgm:prSet custT="1"/>
      <dgm:spPr/>
      <dgm:t>
        <a:bodyPr/>
        <a:lstStyle/>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Develop Academic, Behavioral &amp; Mental Health Interventions </a:t>
          </a:r>
        </a:p>
      </dgm:t>
    </dgm:pt>
    <dgm:pt modelId="{5B82FB37-9890-4CC8-AB21-007DF083BA5D}" type="parTrans" cxnId="{0EC25B07-4598-4A9E-B9D7-4562D7BB7386}">
      <dgm:prSet/>
      <dgm:spPr/>
      <dgm:t>
        <a:bodyPr/>
        <a:lstStyle/>
        <a:p>
          <a:endParaRPr lang="en-US"/>
        </a:p>
      </dgm:t>
    </dgm:pt>
    <dgm:pt modelId="{D853FD40-5054-40B4-9C6A-54CC5A428DE1}" type="sibTrans" cxnId="{0EC25B07-4598-4A9E-B9D7-4562D7BB7386}">
      <dgm:prSet/>
      <dgm:spPr/>
      <dgm:t>
        <a:bodyPr/>
        <a:lstStyle/>
        <a:p>
          <a:endParaRPr lang="en-US"/>
        </a:p>
      </dgm:t>
    </dgm:pt>
    <dgm:pt modelId="{DB1C1ACC-1E9A-4F1E-90BA-EB88B04FFC95}">
      <dgm:prSet custT="1"/>
      <dgm:spPr/>
      <dgm:t>
        <a:bodyPr/>
        <a:lstStyle/>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Provide Individual and Group Counseling &amp; Instruction</a:t>
          </a:r>
        </a:p>
      </dgm:t>
    </dgm:pt>
    <dgm:pt modelId="{C8DB2268-C38E-4DF2-8A9F-0D1D18058EDA}" type="parTrans" cxnId="{D6CAC723-1143-459C-814C-F5A5E6675F6D}">
      <dgm:prSet/>
      <dgm:spPr/>
      <dgm:t>
        <a:bodyPr/>
        <a:lstStyle/>
        <a:p>
          <a:endParaRPr lang="en-US"/>
        </a:p>
      </dgm:t>
    </dgm:pt>
    <dgm:pt modelId="{583D022A-7364-4987-9BC5-7B46F51F3F9E}" type="sibTrans" cxnId="{D6CAC723-1143-459C-814C-F5A5E6675F6D}">
      <dgm:prSet/>
      <dgm:spPr/>
      <dgm:t>
        <a:bodyPr/>
        <a:lstStyle/>
        <a:p>
          <a:endParaRPr lang="en-US"/>
        </a:p>
      </dgm:t>
    </dgm:pt>
    <dgm:pt modelId="{B35133F7-3719-4A76-9AED-D0EFBAB57B53}">
      <dgm:prSet custT="1"/>
      <dgm:spPr/>
      <dgm:t>
        <a:bodyPr/>
        <a:lstStyle/>
        <a:p>
          <a:pPr>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dgm:t>
    </dgm:pt>
    <dgm:pt modelId="{85CAE2E9-9403-4289-9739-4D670373C017}" type="parTrans" cxnId="{B02FBE61-ABCA-4648-88C2-2552C1B67C73}">
      <dgm:prSet/>
      <dgm:spPr/>
      <dgm:t>
        <a:bodyPr/>
        <a:lstStyle/>
        <a:p>
          <a:endParaRPr lang="en-US"/>
        </a:p>
      </dgm:t>
    </dgm:pt>
    <dgm:pt modelId="{D38DB518-D8A0-40DD-B95A-E853A379C060}" type="sibTrans" cxnId="{B02FBE61-ABCA-4648-88C2-2552C1B67C73}">
      <dgm:prSet/>
      <dgm:spPr/>
      <dgm:t>
        <a:bodyPr/>
        <a:lstStyle/>
        <a:p>
          <a:endParaRPr lang="en-US"/>
        </a:p>
      </dgm:t>
    </dgm:pt>
    <dgm:pt modelId="{9911FB39-86F6-4963-8FCE-AB2055767766}">
      <dgm:prSet custT="1"/>
      <dgm:spPr/>
      <dgm:t>
        <a:bodyPr/>
        <a:lstStyle/>
        <a:p>
          <a:pPr>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dgm:t>
    </dgm:pt>
    <dgm:pt modelId="{4C1AB9CA-A88A-493E-BFED-78537414FBBA}" type="parTrans" cxnId="{7AD12084-D7B3-42B2-BE45-9E615C7FE935}">
      <dgm:prSet/>
      <dgm:spPr/>
      <dgm:t>
        <a:bodyPr/>
        <a:lstStyle/>
        <a:p>
          <a:endParaRPr lang="en-US"/>
        </a:p>
      </dgm:t>
    </dgm:pt>
    <dgm:pt modelId="{D1542982-3722-4AC5-ADB2-7C5DA443024A}" type="sibTrans" cxnId="{7AD12084-D7B3-42B2-BE45-9E615C7FE935}">
      <dgm:prSet/>
      <dgm:spPr/>
      <dgm:t>
        <a:bodyPr/>
        <a:lstStyle/>
        <a:p>
          <a:endParaRPr lang="en-US"/>
        </a:p>
      </dgm:t>
    </dgm:pt>
    <dgm:pt modelId="{26BE0273-715F-434B-9F87-ED8B59E917CA}">
      <dgm:prSet custT="1"/>
      <dgm:spPr/>
      <dgm:t>
        <a:bodyPr/>
        <a:lstStyle/>
        <a:p>
          <a:pPr>
            <a:buFont typeface="Wingdings" panose="05000000000000000000" pitchFamily="2" charset="2"/>
            <a:buChar char="Ø"/>
          </a:pPr>
          <a:endParaRPr lang="en-US" sz="2400" b="0" dirty="0">
            <a:latin typeface="Times New Roman" panose="02020603050405020304" pitchFamily="18" charset="0"/>
            <a:cs typeface="Times New Roman" panose="02020603050405020304" pitchFamily="18" charset="0"/>
          </a:endParaRPr>
        </a:p>
      </dgm:t>
    </dgm:pt>
    <dgm:pt modelId="{BB984631-5B1B-455C-A3AE-745B448805C7}" type="parTrans" cxnId="{5BF1ED90-FE44-45D4-BAB2-CE232153BBEA}">
      <dgm:prSet/>
      <dgm:spPr/>
    </dgm:pt>
    <dgm:pt modelId="{3A882AFB-89E6-4705-B811-39FB6AD049BC}" type="sibTrans" cxnId="{5BF1ED90-FE44-45D4-BAB2-CE232153BBEA}">
      <dgm:prSet/>
      <dgm:spPr/>
    </dgm:pt>
    <dgm:pt modelId="{2FAC0C5C-3E53-4207-BA3F-FC717BD719C5}">
      <dgm:prSet custT="1"/>
      <dgm:spPr/>
      <dgm:t>
        <a:bodyPr/>
        <a:lstStyle/>
        <a:p>
          <a:pPr>
            <a:buFont typeface="Wingdings" panose="05000000000000000000" pitchFamily="2" charset="2"/>
            <a:buChar char="Ø"/>
          </a:pPr>
          <a:endParaRPr lang="en-US" sz="2400" b="0" dirty="0">
            <a:latin typeface="Times New Roman" panose="02020603050405020304" pitchFamily="18" charset="0"/>
            <a:cs typeface="Times New Roman" panose="02020603050405020304" pitchFamily="18" charset="0"/>
          </a:endParaRPr>
        </a:p>
      </dgm:t>
    </dgm:pt>
    <dgm:pt modelId="{5E0211C3-EE8F-4D3D-A1A5-D76C9CBC0C38}" type="parTrans" cxnId="{471AC46D-AB26-406D-9F68-E371A0F9688B}">
      <dgm:prSet/>
      <dgm:spPr/>
    </dgm:pt>
    <dgm:pt modelId="{100B1577-C32B-467A-B4A6-DB6ED68C98F3}" type="sibTrans" cxnId="{471AC46D-AB26-406D-9F68-E371A0F9688B}">
      <dgm:prSet/>
      <dgm:spPr/>
    </dgm:pt>
    <dgm:pt modelId="{C43C47A2-9D11-4B3A-907C-BE7546665858}" type="pres">
      <dgm:prSet presAssocID="{51CA1C44-026D-4F91-9103-49AEA10234E1}" presName="linear" presStyleCnt="0">
        <dgm:presLayoutVars>
          <dgm:animLvl val="lvl"/>
          <dgm:resizeHandles val="exact"/>
        </dgm:presLayoutVars>
      </dgm:prSet>
      <dgm:spPr/>
    </dgm:pt>
    <dgm:pt modelId="{B82A21C5-597A-4E6B-9C5B-27E7BDBDE9FB}" type="pres">
      <dgm:prSet presAssocID="{4EAA1397-F320-4CBF-ACE8-18F90107872F}" presName="parentText" presStyleLbl="node1" presStyleIdx="0" presStyleCnt="1" custScaleY="58121" custLinFactNeighborX="-536" custLinFactNeighborY="-54455">
        <dgm:presLayoutVars>
          <dgm:chMax val="0"/>
          <dgm:bulletEnabled val="1"/>
        </dgm:presLayoutVars>
      </dgm:prSet>
      <dgm:spPr/>
    </dgm:pt>
    <dgm:pt modelId="{5115028B-3CB6-42D6-9CF0-B89F887737A8}" type="pres">
      <dgm:prSet presAssocID="{4EAA1397-F320-4CBF-ACE8-18F90107872F}" presName="childText" presStyleLbl="revTx" presStyleIdx="0" presStyleCnt="1" custScaleY="131145">
        <dgm:presLayoutVars>
          <dgm:bulletEnabled val="1"/>
        </dgm:presLayoutVars>
      </dgm:prSet>
      <dgm:spPr/>
    </dgm:pt>
  </dgm:ptLst>
  <dgm:cxnLst>
    <dgm:cxn modelId="{0EC25B07-4598-4A9E-B9D7-4562D7BB7386}" srcId="{4EAA1397-F320-4CBF-ACE8-18F90107872F}" destId="{8514FC37-2EBE-4243-B5F0-75F5FBAF1117}" srcOrd="4" destOrd="0" parTransId="{5B82FB37-9890-4CC8-AB21-007DF083BA5D}" sibTransId="{D853FD40-5054-40B4-9C6A-54CC5A428DE1}"/>
    <dgm:cxn modelId="{D2F2C010-73EF-4497-B735-75563519C339}" type="presOf" srcId="{4EAA1397-F320-4CBF-ACE8-18F90107872F}" destId="{B82A21C5-597A-4E6B-9C5B-27E7BDBDE9FB}" srcOrd="0" destOrd="0" presId="urn:microsoft.com/office/officeart/2005/8/layout/vList2"/>
    <dgm:cxn modelId="{FE4CDD21-30F4-4B62-90E4-A774B6869E3B}" type="presOf" srcId="{2FAC0C5C-3E53-4207-BA3F-FC717BD719C5}" destId="{5115028B-3CB6-42D6-9CF0-B89F887737A8}" srcOrd="0" destOrd="1" presId="urn:microsoft.com/office/officeart/2005/8/layout/vList2"/>
    <dgm:cxn modelId="{D6CAC723-1143-459C-814C-F5A5E6675F6D}" srcId="{4EAA1397-F320-4CBF-ACE8-18F90107872F}" destId="{DB1C1ACC-1E9A-4F1E-90BA-EB88B04FFC95}" srcOrd="6" destOrd="0" parTransId="{C8DB2268-C38E-4DF2-8A9F-0D1D18058EDA}" sibTransId="{583D022A-7364-4987-9BC5-7B46F51F3F9E}"/>
    <dgm:cxn modelId="{DEE70535-13E7-4F16-A755-C283CBA3E0D0}" type="presOf" srcId="{6165A658-BBC1-4EB9-B8D0-80920A0FCCE1}" destId="{5115028B-3CB6-42D6-9CF0-B89F887737A8}" srcOrd="0" destOrd="2" presId="urn:microsoft.com/office/officeart/2005/8/layout/vList2"/>
    <dgm:cxn modelId="{B02FBE61-ABCA-4648-88C2-2552C1B67C73}" srcId="{4EAA1397-F320-4CBF-ACE8-18F90107872F}" destId="{B35133F7-3719-4A76-9AED-D0EFBAB57B53}" srcOrd="3" destOrd="0" parTransId="{85CAE2E9-9403-4289-9739-4D670373C017}" sibTransId="{D38DB518-D8A0-40DD-B95A-E853A379C060}"/>
    <dgm:cxn modelId="{471AC46D-AB26-406D-9F68-E371A0F9688B}" srcId="{4EAA1397-F320-4CBF-ACE8-18F90107872F}" destId="{2FAC0C5C-3E53-4207-BA3F-FC717BD719C5}" srcOrd="1" destOrd="0" parTransId="{5E0211C3-EE8F-4D3D-A1A5-D76C9CBC0C38}" sibTransId="{100B1577-C32B-467A-B4A6-DB6ED68C98F3}"/>
    <dgm:cxn modelId="{1D2B2871-0056-4DAE-97F1-000AD2B88074}" type="presOf" srcId="{B35133F7-3719-4A76-9AED-D0EFBAB57B53}" destId="{5115028B-3CB6-42D6-9CF0-B89F887737A8}" srcOrd="0" destOrd="3" presId="urn:microsoft.com/office/officeart/2005/8/layout/vList2"/>
    <dgm:cxn modelId="{7AD12084-D7B3-42B2-BE45-9E615C7FE935}" srcId="{4EAA1397-F320-4CBF-ACE8-18F90107872F}" destId="{9911FB39-86F6-4963-8FCE-AB2055767766}" srcOrd="5" destOrd="0" parTransId="{4C1AB9CA-A88A-493E-BFED-78537414FBBA}" sibTransId="{D1542982-3722-4AC5-ADB2-7C5DA443024A}"/>
    <dgm:cxn modelId="{10D5E190-E3F4-44E3-8641-5AB84AFCF529}" type="presOf" srcId="{9911FB39-86F6-4963-8FCE-AB2055767766}" destId="{5115028B-3CB6-42D6-9CF0-B89F887737A8}" srcOrd="0" destOrd="5" presId="urn:microsoft.com/office/officeart/2005/8/layout/vList2"/>
    <dgm:cxn modelId="{5BF1ED90-FE44-45D4-BAB2-CE232153BBEA}" srcId="{4EAA1397-F320-4CBF-ACE8-18F90107872F}" destId="{26BE0273-715F-434B-9F87-ED8B59E917CA}" srcOrd="0" destOrd="0" parTransId="{BB984631-5B1B-455C-A3AE-745B448805C7}" sibTransId="{3A882AFB-89E6-4705-B811-39FB6AD049BC}"/>
    <dgm:cxn modelId="{4869F09C-4029-4BE6-8B87-E5D7131FDFF3}" srcId="{51CA1C44-026D-4F91-9103-49AEA10234E1}" destId="{4EAA1397-F320-4CBF-ACE8-18F90107872F}" srcOrd="0" destOrd="0" parTransId="{04A4462C-182B-42D1-8255-C76A3B844300}" sibTransId="{BC5214E9-C888-43EB-9AFC-2CE4A65EF093}"/>
    <dgm:cxn modelId="{A0FF2ACD-AEEB-4686-A24A-FC35162CBEE7}" type="presOf" srcId="{51CA1C44-026D-4F91-9103-49AEA10234E1}" destId="{C43C47A2-9D11-4B3A-907C-BE7546665858}" srcOrd="0" destOrd="0" presId="urn:microsoft.com/office/officeart/2005/8/layout/vList2"/>
    <dgm:cxn modelId="{8F66D7D9-0F9F-4C52-ADE6-26C678A81BAE}" type="presOf" srcId="{8514FC37-2EBE-4243-B5F0-75F5FBAF1117}" destId="{5115028B-3CB6-42D6-9CF0-B89F887737A8}" srcOrd="0" destOrd="4" presId="urn:microsoft.com/office/officeart/2005/8/layout/vList2"/>
    <dgm:cxn modelId="{D59B65EE-90ED-4B21-85B3-EB0BA3EBFB30}" type="presOf" srcId="{26BE0273-715F-434B-9F87-ED8B59E917CA}" destId="{5115028B-3CB6-42D6-9CF0-B89F887737A8}" srcOrd="0" destOrd="0" presId="urn:microsoft.com/office/officeart/2005/8/layout/vList2"/>
    <dgm:cxn modelId="{BA1897FF-F5A1-4BAC-BFE1-206168A9BCFD}" type="presOf" srcId="{DB1C1ACC-1E9A-4F1E-90BA-EB88B04FFC95}" destId="{5115028B-3CB6-42D6-9CF0-B89F887737A8}" srcOrd="0" destOrd="6" presId="urn:microsoft.com/office/officeart/2005/8/layout/vList2"/>
    <dgm:cxn modelId="{63B1C8FF-9DEF-40B3-8D27-4EB4CF18DA2E}" srcId="{4EAA1397-F320-4CBF-ACE8-18F90107872F}" destId="{6165A658-BBC1-4EB9-B8D0-80920A0FCCE1}" srcOrd="2" destOrd="0" parTransId="{12CFEAC0-33D9-4663-9612-22B1ED5074E2}" sibTransId="{5393B6E6-4A19-436B-BB91-1D96A3BB21E6}"/>
    <dgm:cxn modelId="{A6C463FA-5411-40DF-A710-40292E29A1F4}" type="presParOf" srcId="{C43C47A2-9D11-4B3A-907C-BE7546665858}" destId="{B82A21C5-597A-4E6B-9C5B-27E7BDBDE9FB}" srcOrd="0" destOrd="0" presId="urn:microsoft.com/office/officeart/2005/8/layout/vList2"/>
    <dgm:cxn modelId="{29F6FD18-A39A-4A43-8B50-B36FE7EF8E36}" type="presParOf" srcId="{C43C47A2-9D11-4B3A-907C-BE7546665858}" destId="{5115028B-3CB6-42D6-9CF0-B89F887737A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F62EF8-F319-432D-B8EE-BB44A0B2A264}"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E8A5401F-4E37-4F2A-9ED8-7D7C9FD926F7}">
      <dgm:prSet/>
      <dgm:spPr/>
      <dgm:t>
        <a:bodyPr/>
        <a:lstStyle/>
        <a:p>
          <a:r>
            <a:rPr lang="en-US" b="1" dirty="0">
              <a:latin typeface="Times New Roman" panose="02020603050405020304" pitchFamily="18" charset="0"/>
              <a:cs typeface="Times New Roman" panose="02020603050405020304" pitchFamily="18" charset="0"/>
            </a:rPr>
            <a:t>Gather Student and Classroom-based Data</a:t>
          </a:r>
        </a:p>
      </dgm:t>
    </dgm:pt>
    <dgm:pt modelId="{7F69B678-CD8A-42D3-BD9D-76CF47C46FB1}" type="parTrans" cxnId="{F43C429D-EC9B-40A3-9A89-6167EEEB7A46}">
      <dgm:prSet/>
      <dgm:spPr/>
      <dgm:t>
        <a:bodyPr/>
        <a:lstStyle/>
        <a:p>
          <a:endParaRPr lang="en-US"/>
        </a:p>
      </dgm:t>
    </dgm:pt>
    <dgm:pt modelId="{674391F8-7A85-4837-A912-DA798BCC7B24}" type="sibTrans" cxnId="{F43C429D-EC9B-40A3-9A89-6167EEEB7A46}">
      <dgm:prSet/>
      <dgm:spPr/>
      <dgm:t>
        <a:bodyPr/>
        <a:lstStyle/>
        <a:p>
          <a:endParaRPr lang="en-US"/>
        </a:p>
      </dgm:t>
    </dgm:pt>
    <dgm:pt modelId="{2ABDDCFF-760C-44B5-A9DF-5305CD9ECB0D}">
      <dgm:prSet/>
      <dgm:spPr/>
      <dgm:t>
        <a:bodyPr/>
        <a:lstStyle/>
        <a:p>
          <a:r>
            <a:rPr lang="en-US" b="1" dirty="0">
              <a:latin typeface="Times New Roman" panose="02020603050405020304" pitchFamily="18" charset="0"/>
              <a:cs typeface="Times New Roman" panose="02020603050405020304" pitchFamily="18" charset="0"/>
            </a:rPr>
            <a:t>Observations, Interviews, Evaluations &amp; Data-Analysis</a:t>
          </a:r>
        </a:p>
      </dgm:t>
    </dgm:pt>
    <dgm:pt modelId="{E89F6545-0D3A-421A-BFF7-EF9D46037461}" type="parTrans" cxnId="{3507E5BA-4923-4D8B-8A7B-916F20DB5B04}">
      <dgm:prSet/>
      <dgm:spPr/>
      <dgm:t>
        <a:bodyPr/>
        <a:lstStyle/>
        <a:p>
          <a:endParaRPr lang="en-US"/>
        </a:p>
      </dgm:t>
    </dgm:pt>
    <dgm:pt modelId="{70BC1F7D-E9E4-439B-B1CF-9ACF6481EA76}" type="sibTrans" cxnId="{3507E5BA-4923-4D8B-8A7B-916F20DB5B04}">
      <dgm:prSet/>
      <dgm:spPr/>
      <dgm:t>
        <a:bodyPr/>
        <a:lstStyle/>
        <a:p>
          <a:endParaRPr lang="en-US"/>
        </a:p>
      </dgm:t>
    </dgm:pt>
    <dgm:pt modelId="{271B6FC4-0DD5-4E0C-8555-2FE8870E5757}">
      <dgm:prSet/>
      <dgm:spPr/>
      <dgm:t>
        <a:bodyPr/>
        <a:lstStyle/>
        <a:p>
          <a:r>
            <a:rPr lang="en-US" b="1" dirty="0">
              <a:latin typeface="Times New Roman" panose="02020603050405020304" pitchFamily="18" charset="0"/>
              <a:cs typeface="Times New Roman" panose="02020603050405020304" pitchFamily="18" charset="0"/>
            </a:rPr>
            <a:t>Consult with teacher in Developing</a:t>
          </a:r>
        </a:p>
      </dgm:t>
    </dgm:pt>
    <dgm:pt modelId="{CCBAB42D-F4A0-447B-B786-AF7254B40FC1}" type="parTrans" cxnId="{D0D6EC57-3D59-4C53-BB72-14CA78ED2639}">
      <dgm:prSet/>
      <dgm:spPr/>
      <dgm:t>
        <a:bodyPr/>
        <a:lstStyle/>
        <a:p>
          <a:endParaRPr lang="en-US"/>
        </a:p>
      </dgm:t>
    </dgm:pt>
    <dgm:pt modelId="{EFE33954-01D0-4A61-9D85-913335DDF60B}" type="sibTrans" cxnId="{D0D6EC57-3D59-4C53-BB72-14CA78ED2639}">
      <dgm:prSet/>
      <dgm:spPr/>
      <dgm:t>
        <a:bodyPr/>
        <a:lstStyle/>
        <a:p>
          <a:endParaRPr lang="en-US"/>
        </a:p>
      </dgm:t>
    </dgm:pt>
    <dgm:pt modelId="{BA0D3C34-A578-4DD5-978A-D268E01D9DB9}">
      <dgm:prSet/>
      <dgm:spPr/>
      <dgm:t>
        <a:bodyPr/>
        <a:lstStyle/>
        <a:p>
          <a:r>
            <a:rPr lang="en-US" b="1" dirty="0">
              <a:latin typeface="Times New Roman" panose="02020603050405020304" pitchFamily="18" charset="0"/>
              <a:cs typeface="Times New Roman" panose="02020603050405020304" pitchFamily="18" charset="0"/>
            </a:rPr>
            <a:t>Academic Interventions, Behavior Plans, Classroom Management Strategies</a:t>
          </a:r>
        </a:p>
      </dgm:t>
    </dgm:pt>
    <dgm:pt modelId="{EEF56DA4-66D3-4251-9B71-E807F2DC23E8}" type="parTrans" cxnId="{4AF2FF5E-F98F-4454-89CA-F1128FF38EC3}">
      <dgm:prSet/>
      <dgm:spPr/>
      <dgm:t>
        <a:bodyPr/>
        <a:lstStyle/>
        <a:p>
          <a:endParaRPr lang="en-US"/>
        </a:p>
      </dgm:t>
    </dgm:pt>
    <dgm:pt modelId="{B59EB824-AFAA-43AC-9E64-72BE20382C40}" type="sibTrans" cxnId="{4AF2FF5E-F98F-4454-89CA-F1128FF38EC3}">
      <dgm:prSet/>
      <dgm:spPr/>
      <dgm:t>
        <a:bodyPr/>
        <a:lstStyle/>
        <a:p>
          <a:endParaRPr lang="en-US"/>
        </a:p>
      </dgm:t>
    </dgm:pt>
    <dgm:pt modelId="{6308CE7D-29F4-4B04-B5D2-8ADFB105E450}" type="pres">
      <dgm:prSet presAssocID="{26F62EF8-F319-432D-B8EE-BB44A0B2A264}" presName="vert0" presStyleCnt="0">
        <dgm:presLayoutVars>
          <dgm:dir/>
          <dgm:animOne val="branch"/>
          <dgm:animLvl val="lvl"/>
        </dgm:presLayoutVars>
      </dgm:prSet>
      <dgm:spPr/>
    </dgm:pt>
    <dgm:pt modelId="{545FE8E8-5784-4DD0-AFDF-1538703F8FEE}" type="pres">
      <dgm:prSet presAssocID="{E8A5401F-4E37-4F2A-9ED8-7D7C9FD926F7}" presName="thickLine" presStyleLbl="alignNode1" presStyleIdx="0" presStyleCnt="2"/>
      <dgm:spPr/>
    </dgm:pt>
    <dgm:pt modelId="{68B38075-CDC5-4748-9CAE-A73E30D041D1}" type="pres">
      <dgm:prSet presAssocID="{E8A5401F-4E37-4F2A-9ED8-7D7C9FD926F7}" presName="horz1" presStyleCnt="0"/>
      <dgm:spPr/>
    </dgm:pt>
    <dgm:pt modelId="{BA76CE06-0531-473A-B6EE-675B3D4D69FA}" type="pres">
      <dgm:prSet presAssocID="{E8A5401F-4E37-4F2A-9ED8-7D7C9FD926F7}" presName="tx1" presStyleLbl="revTx" presStyleIdx="0" presStyleCnt="4"/>
      <dgm:spPr/>
    </dgm:pt>
    <dgm:pt modelId="{CFE07AD3-34CC-4C94-AEDB-A3C36863CEE9}" type="pres">
      <dgm:prSet presAssocID="{E8A5401F-4E37-4F2A-9ED8-7D7C9FD926F7}" presName="vert1" presStyleCnt="0"/>
      <dgm:spPr/>
    </dgm:pt>
    <dgm:pt modelId="{0CFF64CB-89BB-4C20-B1D0-1A3D98398F1C}" type="pres">
      <dgm:prSet presAssocID="{2ABDDCFF-760C-44B5-A9DF-5305CD9ECB0D}" presName="vertSpace2a" presStyleCnt="0"/>
      <dgm:spPr/>
    </dgm:pt>
    <dgm:pt modelId="{F0DCD95E-47F5-4AE1-BE2E-19D6FBC4DCC4}" type="pres">
      <dgm:prSet presAssocID="{2ABDDCFF-760C-44B5-A9DF-5305CD9ECB0D}" presName="horz2" presStyleCnt="0"/>
      <dgm:spPr/>
    </dgm:pt>
    <dgm:pt modelId="{53728AF2-5423-4DE6-ABD3-59E4EC49D68E}" type="pres">
      <dgm:prSet presAssocID="{2ABDDCFF-760C-44B5-A9DF-5305CD9ECB0D}" presName="horzSpace2" presStyleCnt="0"/>
      <dgm:spPr/>
    </dgm:pt>
    <dgm:pt modelId="{58B745F0-1699-41D7-AF42-0D5AB7D552DF}" type="pres">
      <dgm:prSet presAssocID="{2ABDDCFF-760C-44B5-A9DF-5305CD9ECB0D}" presName="tx2" presStyleLbl="revTx" presStyleIdx="1" presStyleCnt="4"/>
      <dgm:spPr/>
    </dgm:pt>
    <dgm:pt modelId="{08A988F9-5251-48E1-865D-3081FF8E573C}" type="pres">
      <dgm:prSet presAssocID="{2ABDDCFF-760C-44B5-A9DF-5305CD9ECB0D}" presName="vert2" presStyleCnt="0"/>
      <dgm:spPr/>
    </dgm:pt>
    <dgm:pt modelId="{0C1C252A-A03B-43A6-9F70-C40608AD3381}" type="pres">
      <dgm:prSet presAssocID="{2ABDDCFF-760C-44B5-A9DF-5305CD9ECB0D}" presName="thinLine2b" presStyleLbl="callout" presStyleIdx="0" presStyleCnt="2"/>
      <dgm:spPr/>
    </dgm:pt>
    <dgm:pt modelId="{FE48BB91-EACE-44E8-8DB3-3EC6583E59D9}" type="pres">
      <dgm:prSet presAssocID="{2ABDDCFF-760C-44B5-A9DF-5305CD9ECB0D}" presName="vertSpace2b" presStyleCnt="0"/>
      <dgm:spPr/>
    </dgm:pt>
    <dgm:pt modelId="{E980B4F1-4394-4F79-B89D-256ED203446E}" type="pres">
      <dgm:prSet presAssocID="{271B6FC4-0DD5-4E0C-8555-2FE8870E5757}" presName="thickLine" presStyleLbl="alignNode1" presStyleIdx="1" presStyleCnt="2"/>
      <dgm:spPr/>
    </dgm:pt>
    <dgm:pt modelId="{AE8139AC-9050-4749-BD54-045004A4C7BE}" type="pres">
      <dgm:prSet presAssocID="{271B6FC4-0DD5-4E0C-8555-2FE8870E5757}" presName="horz1" presStyleCnt="0"/>
      <dgm:spPr/>
    </dgm:pt>
    <dgm:pt modelId="{8AEBC848-5ECD-4658-8810-18AE2609E59E}" type="pres">
      <dgm:prSet presAssocID="{271B6FC4-0DD5-4E0C-8555-2FE8870E5757}" presName="tx1" presStyleLbl="revTx" presStyleIdx="2" presStyleCnt="4"/>
      <dgm:spPr/>
    </dgm:pt>
    <dgm:pt modelId="{3E504570-73BE-40AC-960D-A3E1235AE720}" type="pres">
      <dgm:prSet presAssocID="{271B6FC4-0DD5-4E0C-8555-2FE8870E5757}" presName="vert1" presStyleCnt="0"/>
      <dgm:spPr/>
    </dgm:pt>
    <dgm:pt modelId="{A5E575C4-A8B0-4808-8FEE-744662FE775D}" type="pres">
      <dgm:prSet presAssocID="{BA0D3C34-A578-4DD5-978A-D268E01D9DB9}" presName="vertSpace2a" presStyleCnt="0"/>
      <dgm:spPr/>
    </dgm:pt>
    <dgm:pt modelId="{5EEB693E-7520-4058-A161-3B695574787B}" type="pres">
      <dgm:prSet presAssocID="{BA0D3C34-A578-4DD5-978A-D268E01D9DB9}" presName="horz2" presStyleCnt="0"/>
      <dgm:spPr/>
    </dgm:pt>
    <dgm:pt modelId="{06F56E87-5E3C-4BA6-B8B2-1B012E4C3874}" type="pres">
      <dgm:prSet presAssocID="{BA0D3C34-A578-4DD5-978A-D268E01D9DB9}" presName="horzSpace2" presStyleCnt="0"/>
      <dgm:spPr/>
    </dgm:pt>
    <dgm:pt modelId="{B5D070AC-C53C-4D2E-AC7C-F0D398545C7E}" type="pres">
      <dgm:prSet presAssocID="{BA0D3C34-A578-4DD5-978A-D268E01D9DB9}" presName="tx2" presStyleLbl="revTx" presStyleIdx="3" presStyleCnt="4"/>
      <dgm:spPr/>
    </dgm:pt>
    <dgm:pt modelId="{8B25A901-EFA0-4BB4-9679-CA090210C0BF}" type="pres">
      <dgm:prSet presAssocID="{BA0D3C34-A578-4DD5-978A-D268E01D9DB9}" presName="vert2" presStyleCnt="0"/>
      <dgm:spPr/>
    </dgm:pt>
    <dgm:pt modelId="{9C7AE585-C8F5-42D7-8376-A0948AA0C599}" type="pres">
      <dgm:prSet presAssocID="{BA0D3C34-A578-4DD5-978A-D268E01D9DB9}" presName="thinLine2b" presStyleLbl="callout" presStyleIdx="1" presStyleCnt="2"/>
      <dgm:spPr/>
    </dgm:pt>
    <dgm:pt modelId="{7F6702B6-9C1A-484F-A145-AA4E4A585E87}" type="pres">
      <dgm:prSet presAssocID="{BA0D3C34-A578-4DD5-978A-D268E01D9DB9}" presName="vertSpace2b" presStyleCnt="0"/>
      <dgm:spPr/>
    </dgm:pt>
  </dgm:ptLst>
  <dgm:cxnLst>
    <dgm:cxn modelId="{990BE010-B829-438A-A885-57B0C41B9330}" type="presOf" srcId="{2ABDDCFF-760C-44B5-A9DF-5305CD9ECB0D}" destId="{58B745F0-1699-41D7-AF42-0D5AB7D552DF}" srcOrd="0" destOrd="0" presId="urn:microsoft.com/office/officeart/2008/layout/LinedList"/>
    <dgm:cxn modelId="{3339251C-5CC8-4BDF-8495-67FD4D76B8CF}" type="presOf" srcId="{E8A5401F-4E37-4F2A-9ED8-7D7C9FD926F7}" destId="{BA76CE06-0531-473A-B6EE-675B3D4D69FA}" srcOrd="0" destOrd="0" presId="urn:microsoft.com/office/officeart/2008/layout/LinedList"/>
    <dgm:cxn modelId="{4AF2FF5E-F98F-4454-89CA-F1128FF38EC3}" srcId="{271B6FC4-0DD5-4E0C-8555-2FE8870E5757}" destId="{BA0D3C34-A578-4DD5-978A-D268E01D9DB9}" srcOrd="0" destOrd="0" parTransId="{EEF56DA4-66D3-4251-9B71-E807F2DC23E8}" sibTransId="{B59EB824-AFAA-43AC-9E64-72BE20382C40}"/>
    <dgm:cxn modelId="{731E136B-8D9D-4D3F-A8EA-E135952B899B}" type="presOf" srcId="{BA0D3C34-A578-4DD5-978A-D268E01D9DB9}" destId="{B5D070AC-C53C-4D2E-AC7C-F0D398545C7E}" srcOrd="0" destOrd="0" presId="urn:microsoft.com/office/officeart/2008/layout/LinedList"/>
    <dgm:cxn modelId="{D0D6EC57-3D59-4C53-BB72-14CA78ED2639}" srcId="{26F62EF8-F319-432D-B8EE-BB44A0B2A264}" destId="{271B6FC4-0DD5-4E0C-8555-2FE8870E5757}" srcOrd="1" destOrd="0" parTransId="{CCBAB42D-F4A0-447B-B786-AF7254B40FC1}" sibTransId="{EFE33954-01D0-4A61-9D85-913335DDF60B}"/>
    <dgm:cxn modelId="{F43C429D-EC9B-40A3-9A89-6167EEEB7A46}" srcId="{26F62EF8-F319-432D-B8EE-BB44A0B2A264}" destId="{E8A5401F-4E37-4F2A-9ED8-7D7C9FD926F7}" srcOrd="0" destOrd="0" parTransId="{7F69B678-CD8A-42D3-BD9D-76CF47C46FB1}" sibTransId="{674391F8-7A85-4837-A912-DA798BCC7B24}"/>
    <dgm:cxn modelId="{162995A3-E422-48DD-B931-367847C4E1AF}" type="presOf" srcId="{26F62EF8-F319-432D-B8EE-BB44A0B2A264}" destId="{6308CE7D-29F4-4B04-B5D2-8ADFB105E450}" srcOrd="0" destOrd="0" presId="urn:microsoft.com/office/officeart/2008/layout/LinedList"/>
    <dgm:cxn modelId="{3EB602BA-F42A-434B-ABB4-C3C6F1392460}" type="presOf" srcId="{271B6FC4-0DD5-4E0C-8555-2FE8870E5757}" destId="{8AEBC848-5ECD-4658-8810-18AE2609E59E}" srcOrd="0" destOrd="0" presId="urn:microsoft.com/office/officeart/2008/layout/LinedList"/>
    <dgm:cxn modelId="{3507E5BA-4923-4D8B-8A7B-916F20DB5B04}" srcId="{E8A5401F-4E37-4F2A-9ED8-7D7C9FD926F7}" destId="{2ABDDCFF-760C-44B5-A9DF-5305CD9ECB0D}" srcOrd="0" destOrd="0" parTransId="{E89F6545-0D3A-421A-BFF7-EF9D46037461}" sibTransId="{70BC1F7D-E9E4-439B-B1CF-9ACF6481EA76}"/>
    <dgm:cxn modelId="{63AD336C-6E92-4F8A-813F-1BA3486A01B3}" type="presParOf" srcId="{6308CE7D-29F4-4B04-B5D2-8ADFB105E450}" destId="{545FE8E8-5784-4DD0-AFDF-1538703F8FEE}" srcOrd="0" destOrd="0" presId="urn:microsoft.com/office/officeart/2008/layout/LinedList"/>
    <dgm:cxn modelId="{C0A17C3B-71E3-4A63-8DC1-037775152E24}" type="presParOf" srcId="{6308CE7D-29F4-4B04-B5D2-8ADFB105E450}" destId="{68B38075-CDC5-4748-9CAE-A73E30D041D1}" srcOrd="1" destOrd="0" presId="urn:microsoft.com/office/officeart/2008/layout/LinedList"/>
    <dgm:cxn modelId="{3E584D1C-1772-4B96-B0EF-E3EB5C2B6540}" type="presParOf" srcId="{68B38075-CDC5-4748-9CAE-A73E30D041D1}" destId="{BA76CE06-0531-473A-B6EE-675B3D4D69FA}" srcOrd="0" destOrd="0" presId="urn:microsoft.com/office/officeart/2008/layout/LinedList"/>
    <dgm:cxn modelId="{59B62FF1-9F35-43FD-845C-FFEC4A8360D0}" type="presParOf" srcId="{68B38075-CDC5-4748-9CAE-A73E30D041D1}" destId="{CFE07AD3-34CC-4C94-AEDB-A3C36863CEE9}" srcOrd="1" destOrd="0" presId="urn:microsoft.com/office/officeart/2008/layout/LinedList"/>
    <dgm:cxn modelId="{72898C6F-C95F-43B4-A287-A1F7E0A8C056}" type="presParOf" srcId="{CFE07AD3-34CC-4C94-AEDB-A3C36863CEE9}" destId="{0CFF64CB-89BB-4C20-B1D0-1A3D98398F1C}" srcOrd="0" destOrd="0" presId="urn:microsoft.com/office/officeart/2008/layout/LinedList"/>
    <dgm:cxn modelId="{680D8FA3-EF1A-47EC-9548-1B8C4873FB8E}" type="presParOf" srcId="{CFE07AD3-34CC-4C94-AEDB-A3C36863CEE9}" destId="{F0DCD95E-47F5-4AE1-BE2E-19D6FBC4DCC4}" srcOrd="1" destOrd="0" presId="urn:microsoft.com/office/officeart/2008/layout/LinedList"/>
    <dgm:cxn modelId="{6891A30F-4576-40F8-9321-85535D1B41E9}" type="presParOf" srcId="{F0DCD95E-47F5-4AE1-BE2E-19D6FBC4DCC4}" destId="{53728AF2-5423-4DE6-ABD3-59E4EC49D68E}" srcOrd="0" destOrd="0" presId="urn:microsoft.com/office/officeart/2008/layout/LinedList"/>
    <dgm:cxn modelId="{E9EADEA0-A9E2-45A1-8A13-CD27FB2A3C6D}" type="presParOf" srcId="{F0DCD95E-47F5-4AE1-BE2E-19D6FBC4DCC4}" destId="{58B745F0-1699-41D7-AF42-0D5AB7D552DF}" srcOrd="1" destOrd="0" presId="urn:microsoft.com/office/officeart/2008/layout/LinedList"/>
    <dgm:cxn modelId="{76B0F8AE-E7DF-4D5A-B91B-E76392887D25}" type="presParOf" srcId="{F0DCD95E-47F5-4AE1-BE2E-19D6FBC4DCC4}" destId="{08A988F9-5251-48E1-865D-3081FF8E573C}" srcOrd="2" destOrd="0" presId="urn:microsoft.com/office/officeart/2008/layout/LinedList"/>
    <dgm:cxn modelId="{0F3C352F-B463-402B-B047-91DBA14579CA}" type="presParOf" srcId="{CFE07AD3-34CC-4C94-AEDB-A3C36863CEE9}" destId="{0C1C252A-A03B-43A6-9F70-C40608AD3381}" srcOrd="2" destOrd="0" presId="urn:microsoft.com/office/officeart/2008/layout/LinedList"/>
    <dgm:cxn modelId="{B9C66893-F331-475E-9762-E0D951F3CC10}" type="presParOf" srcId="{CFE07AD3-34CC-4C94-AEDB-A3C36863CEE9}" destId="{FE48BB91-EACE-44E8-8DB3-3EC6583E59D9}" srcOrd="3" destOrd="0" presId="urn:microsoft.com/office/officeart/2008/layout/LinedList"/>
    <dgm:cxn modelId="{2057F512-BAFA-4F67-8F74-1264EB0F6DE3}" type="presParOf" srcId="{6308CE7D-29F4-4B04-B5D2-8ADFB105E450}" destId="{E980B4F1-4394-4F79-B89D-256ED203446E}" srcOrd="2" destOrd="0" presId="urn:microsoft.com/office/officeart/2008/layout/LinedList"/>
    <dgm:cxn modelId="{2640147C-BA57-4EA0-AB6F-CE554075EFBC}" type="presParOf" srcId="{6308CE7D-29F4-4B04-B5D2-8ADFB105E450}" destId="{AE8139AC-9050-4749-BD54-045004A4C7BE}" srcOrd="3" destOrd="0" presId="urn:microsoft.com/office/officeart/2008/layout/LinedList"/>
    <dgm:cxn modelId="{85DEA8F1-CA43-46E7-AB21-F26A7E354A51}" type="presParOf" srcId="{AE8139AC-9050-4749-BD54-045004A4C7BE}" destId="{8AEBC848-5ECD-4658-8810-18AE2609E59E}" srcOrd="0" destOrd="0" presId="urn:microsoft.com/office/officeart/2008/layout/LinedList"/>
    <dgm:cxn modelId="{3B315798-B857-43E3-B0E0-107B6D1B5E0A}" type="presParOf" srcId="{AE8139AC-9050-4749-BD54-045004A4C7BE}" destId="{3E504570-73BE-40AC-960D-A3E1235AE720}" srcOrd="1" destOrd="0" presId="urn:microsoft.com/office/officeart/2008/layout/LinedList"/>
    <dgm:cxn modelId="{6F8E4FC0-EAE1-486E-BEA6-4348283B73A0}" type="presParOf" srcId="{3E504570-73BE-40AC-960D-A3E1235AE720}" destId="{A5E575C4-A8B0-4808-8FEE-744662FE775D}" srcOrd="0" destOrd="0" presId="urn:microsoft.com/office/officeart/2008/layout/LinedList"/>
    <dgm:cxn modelId="{77B58C8A-43DD-4379-8198-07C67716E7EE}" type="presParOf" srcId="{3E504570-73BE-40AC-960D-A3E1235AE720}" destId="{5EEB693E-7520-4058-A161-3B695574787B}" srcOrd="1" destOrd="0" presId="urn:microsoft.com/office/officeart/2008/layout/LinedList"/>
    <dgm:cxn modelId="{E06B8975-DC86-4EC0-BEDB-0FB4C5C23573}" type="presParOf" srcId="{5EEB693E-7520-4058-A161-3B695574787B}" destId="{06F56E87-5E3C-4BA6-B8B2-1B012E4C3874}" srcOrd="0" destOrd="0" presId="urn:microsoft.com/office/officeart/2008/layout/LinedList"/>
    <dgm:cxn modelId="{0D52DBDC-1B91-4CD7-8D1F-1E52D98A7018}" type="presParOf" srcId="{5EEB693E-7520-4058-A161-3B695574787B}" destId="{B5D070AC-C53C-4D2E-AC7C-F0D398545C7E}" srcOrd="1" destOrd="0" presId="urn:microsoft.com/office/officeart/2008/layout/LinedList"/>
    <dgm:cxn modelId="{D7ADE9D5-6AA0-44B2-9A74-D4D17D6AD8A1}" type="presParOf" srcId="{5EEB693E-7520-4058-A161-3B695574787B}" destId="{8B25A901-EFA0-4BB4-9679-CA090210C0BF}" srcOrd="2" destOrd="0" presId="urn:microsoft.com/office/officeart/2008/layout/LinedList"/>
    <dgm:cxn modelId="{085A8FCC-EC8D-4E65-8EA9-0E58DAB8F891}" type="presParOf" srcId="{3E504570-73BE-40AC-960D-A3E1235AE720}" destId="{9C7AE585-C8F5-42D7-8376-A0948AA0C599}" srcOrd="2" destOrd="0" presId="urn:microsoft.com/office/officeart/2008/layout/LinedList"/>
    <dgm:cxn modelId="{42A085B0-549D-48C0-A585-BA887844D680}" type="presParOf" srcId="{3E504570-73BE-40AC-960D-A3E1235AE720}" destId="{7F6702B6-9C1A-484F-A145-AA4E4A585E8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0BE32-B4A6-4A58-9E2C-A8DCA021433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60F09F6-876C-4551-B4E2-FB9FCF32C38C}">
      <dgm:prSet custT="1"/>
      <dgm:spPr/>
      <dgm:t>
        <a:bodyPr/>
        <a:lstStyle/>
        <a:p>
          <a:r>
            <a:rPr lang="en-US" sz="2400" b="1" dirty="0">
              <a:latin typeface="Times New Roman" panose="02020603050405020304" pitchFamily="18" charset="0"/>
              <a:cs typeface="Times New Roman" panose="02020603050405020304" pitchFamily="18" charset="0"/>
            </a:rPr>
            <a:t>Collect and Analyze School-wide Data – provide consultation in applying this data in identifying areas of need and offering recommendations </a:t>
          </a:r>
        </a:p>
      </dgm:t>
    </dgm:pt>
    <dgm:pt modelId="{AEEADE5F-9BD9-4FDA-A407-DEC56BEFDE80}" type="parTrans" cxnId="{DDDC90A4-3C31-4E68-A7EF-9A5FC5B59419}">
      <dgm:prSet/>
      <dgm:spPr/>
      <dgm:t>
        <a:bodyPr/>
        <a:lstStyle/>
        <a:p>
          <a:endParaRPr lang="en-US"/>
        </a:p>
      </dgm:t>
    </dgm:pt>
    <dgm:pt modelId="{1F8A8FF3-F025-44D2-A02E-6A5AD718D679}" type="sibTrans" cxnId="{DDDC90A4-3C31-4E68-A7EF-9A5FC5B59419}">
      <dgm:prSet/>
      <dgm:spPr/>
      <dgm:t>
        <a:bodyPr/>
        <a:lstStyle/>
        <a:p>
          <a:endParaRPr lang="en-US"/>
        </a:p>
      </dgm:t>
    </dgm:pt>
    <dgm:pt modelId="{5F66C1F6-1317-4EBE-86E7-6175DEFF00CD}">
      <dgm:prSet custT="1"/>
      <dgm:spPr/>
      <dgm:t>
        <a:bodyPr/>
        <a:lstStyle/>
        <a:p>
          <a:r>
            <a:rPr lang="en-US" sz="2400" b="1" dirty="0">
              <a:latin typeface="Times New Roman" panose="02020603050405020304" pitchFamily="18" charset="0"/>
              <a:cs typeface="Times New Roman" panose="02020603050405020304" pitchFamily="18" charset="0"/>
            </a:rPr>
            <a:t>Training &amp; Leadership on RTI/MTSS Teams for Academics and Social/Emotional Learning (SEL)</a:t>
          </a:r>
        </a:p>
      </dgm:t>
    </dgm:pt>
    <dgm:pt modelId="{466CAE36-2633-4A26-B824-E96710A28502}" type="parTrans" cxnId="{FA4509D0-4163-4681-AF41-323EDC06609B}">
      <dgm:prSet/>
      <dgm:spPr/>
      <dgm:t>
        <a:bodyPr/>
        <a:lstStyle/>
        <a:p>
          <a:endParaRPr lang="en-US"/>
        </a:p>
      </dgm:t>
    </dgm:pt>
    <dgm:pt modelId="{12344D97-0A23-451E-98BD-714C20FA05F4}" type="sibTrans" cxnId="{FA4509D0-4163-4681-AF41-323EDC06609B}">
      <dgm:prSet/>
      <dgm:spPr/>
      <dgm:t>
        <a:bodyPr/>
        <a:lstStyle/>
        <a:p>
          <a:endParaRPr lang="en-US"/>
        </a:p>
      </dgm:t>
    </dgm:pt>
    <dgm:pt modelId="{3D234A69-6936-4B02-B0B4-BAC99D29237D}">
      <dgm:prSet custT="1"/>
      <dgm:spPr/>
      <dgm:t>
        <a:bodyPr/>
        <a:lstStyle/>
        <a:p>
          <a:r>
            <a:rPr lang="en-US" sz="2400" b="1" dirty="0">
              <a:latin typeface="Times New Roman" panose="02020603050405020304" pitchFamily="18" charset="0"/>
              <a:cs typeface="Times New Roman" panose="02020603050405020304" pitchFamily="18" charset="0"/>
            </a:rPr>
            <a:t>Consult in Developing Academic, Social, Emotional and Behavioral Curriculum, Policies and Procedures</a:t>
          </a:r>
        </a:p>
      </dgm:t>
    </dgm:pt>
    <dgm:pt modelId="{79B969B3-2E1B-4A04-9D8C-69B661157770}" type="parTrans" cxnId="{574146F3-888F-4F50-9C2D-C6C0C73C4382}">
      <dgm:prSet/>
      <dgm:spPr/>
      <dgm:t>
        <a:bodyPr/>
        <a:lstStyle/>
        <a:p>
          <a:endParaRPr lang="en-US"/>
        </a:p>
      </dgm:t>
    </dgm:pt>
    <dgm:pt modelId="{18970BF9-3F6C-4A38-A6AB-41F55F3859F4}" type="sibTrans" cxnId="{574146F3-888F-4F50-9C2D-C6C0C73C4382}">
      <dgm:prSet/>
      <dgm:spPr/>
      <dgm:t>
        <a:bodyPr/>
        <a:lstStyle/>
        <a:p>
          <a:endParaRPr lang="en-US"/>
        </a:p>
      </dgm:t>
    </dgm:pt>
    <dgm:pt modelId="{A4A46B3A-ED4A-4122-86A0-B8A5956E30D9}">
      <dgm:prSet custT="1"/>
      <dgm:spPr/>
      <dgm:t>
        <a:bodyPr/>
        <a:lstStyle/>
        <a:p>
          <a:r>
            <a:rPr lang="en-US" sz="2400" b="1" dirty="0">
              <a:latin typeface="Times New Roman" panose="02020603050405020304" pitchFamily="18" charset="0"/>
              <a:cs typeface="Times New Roman" panose="02020603050405020304" pitchFamily="18" charset="0"/>
            </a:rPr>
            <a:t>Provide consultation on school-wide safety plans including protocols for Threat Assessment, Risk Assessment, Safety Drills, Crisis Response, etc.</a:t>
          </a:r>
        </a:p>
      </dgm:t>
    </dgm:pt>
    <dgm:pt modelId="{63AEDB96-64DD-4863-B1A7-4D22EA6F7F85}" type="parTrans" cxnId="{172669CA-B8FA-473C-A07F-3844D327E246}">
      <dgm:prSet/>
      <dgm:spPr/>
      <dgm:t>
        <a:bodyPr/>
        <a:lstStyle/>
        <a:p>
          <a:endParaRPr lang="en-US"/>
        </a:p>
      </dgm:t>
    </dgm:pt>
    <dgm:pt modelId="{9A4D42F5-B563-4866-A133-CD7DB465B25C}" type="sibTrans" cxnId="{172669CA-B8FA-473C-A07F-3844D327E246}">
      <dgm:prSet/>
      <dgm:spPr/>
      <dgm:t>
        <a:bodyPr/>
        <a:lstStyle/>
        <a:p>
          <a:endParaRPr lang="en-US"/>
        </a:p>
      </dgm:t>
    </dgm:pt>
    <dgm:pt modelId="{049B8D4B-8670-440D-8C8E-692891D5F5AD}">
      <dgm:prSet custT="1"/>
      <dgm:spPr/>
      <dgm:t>
        <a:bodyPr/>
        <a:lstStyle/>
        <a:p>
          <a:r>
            <a:rPr lang="en-US" sz="2400" b="1" dirty="0">
              <a:latin typeface="Times New Roman" panose="02020603050405020304" pitchFamily="18" charset="0"/>
              <a:cs typeface="Times New Roman" panose="02020603050405020304" pitchFamily="18" charset="0"/>
            </a:rPr>
            <a:t>Collaborate with community mental health service agencies</a:t>
          </a:r>
        </a:p>
      </dgm:t>
    </dgm:pt>
    <dgm:pt modelId="{A69ADE41-20FA-4A9F-98BF-D24B083A1C49}" type="parTrans" cxnId="{FC959A83-BB9F-4994-AE15-F2AB81A7B6BA}">
      <dgm:prSet/>
      <dgm:spPr/>
      <dgm:t>
        <a:bodyPr/>
        <a:lstStyle/>
        <a:p>
          <a:endParaRPr lang="en-US"/>
        </a:p>
      </dgm:t>
    </dgm:pt>
    <dgm:pt modelId="{30860734-7851-4105-9E29-FB8DE486C859}" type="sibTrans" cxnId="{FC959A83-BB9F-4994-AE15-F2AB81A7B6BA}">
      <dgm:prSet/>
      <dgm:spPr/>
      <dgm:t>
        <a:bodyPr/>
        <a:lstStyle/>
        <a:p>
          <a:endParaRPr lang="en-US"/>
        </a:p>
      </dgm:t>
    </dgm:pt>
    <dgm:pt modelId="{E31641F5-3B33-4FA4-8DB7-72323BE7C2D6}">
      <dgm:prSet custT="1"/>
      <dgm:spPr/>
      <dgm:t>
        <a:bodyPr/>
        <a:lstStyle/>
        <a:p>
          <a:r>
            <a:rPr lang="en-US" sz="2400" b="1" dirty="0">
              <a:latin typeface="Times New Roman" panose="02020603050405020304" pitchFamily="18" charset="0"/>
              <a:cs typeface="Times New Roman" panose="02020603050405020304" pitchFamily="18" charset="0"/>
            </a:rPr>
            <a:t>Provide Staff Training</a:t>
          </a:r>
        </a:p>
      </dgm:t>
    </dgm:pt>
    <dgm:pt modelId="{914A21F0-2927-45AE-8CBC-94ED70DF4A89}" type="parTrans" cxnId="{568E7F2E-EE03-46C2-BF85-852CB738DF0D}">
      <dgm:prSet/>
      <dgm:spPr/>
      <dgm:t>
        <a:bodyPr/>
        <a:lstStyle/>
        <a:p>
          <a:endParaRPr lang="en-US"/>
        </a:p>
      </dgm:t>
    </dgm:pt>
    <dgm:pt modelId="{95D59E12-E1AC-4CA7-92A2-7FBEDB3A6598}" type="sibTrans" cxnId="{568E7F2E-EE03-46C2-BF85-852CB738DF0D}">
      <dgm:prSet/>
      <dgm:spPr/>
      <dgm:t>
        <a:bodyPr/>
        <a:lstStyle/>
        <a:p>
          <a:endParaRPr lang="en-US"/>
        </a:p>
      </dgm:t>
    </dgm:pt>
    <dgm:pt modelId="{16201249-5422-46A0-9923-9D7A799A4A12}" type="pres">
      <dgm:prSet presAssocID="{2D60BE32-B4A6-4A58-9E2C-A8DCA0214333}" presName="vert0" presStyleCnt="0">
        <dgm:presLayoutVars>
          <dgm:dir/>
          <dgm:animOne val="branch"/>
          <dgm:animLvl val="lvl"/>
        </dgm:presLayoutVars>
      </dgm:prSet>
      <dgm:spPr/>
    </dgm:pt>
    <dgm:pt modelId="{69A1AFCA-8C5E-41DA-B2AB-AC11072517AD}" type="pres">
      <dgm:prSet presAssocID="{B60F09F6-876C-4551-B4E2-FB9FCF32C38C}" presName="thickLine" presStyleLbl="alignNode1" presStyleIdx="0" presStyleCnt="6"/>
      <dgm:spPr/>
    </dgm:pt>
    <dgm:pt modelId="{E3DC4178-FB5C-479D-BBB1-B48329E8B72E}" type="pres">
      <dgm:prSet presAssocID="{B60F09F6-876C-4551-B4E2-FB9FCF32C38C}" presName="horz1" presStyleCnt="0"/>
      <dgm:spPr/>
    </dgm:pt>
    <dgm:pt modelId="{748A6E47-29F9-4693-8B67-443C1A8EFE44}" type="pres">
      <dgm:prSet presAssocID="{B60F09F6-876C-4551-B4E2-FB9FCF32C38C}" presName="tx1" presStyleLbl="revTx" presStyleIdx="0" presStyleCnt="6"/>
      <dgm:spPr/>
    </dgm:pt>
    <dgm:pt modelId="{7AB93317-6F6F-4339-824C-9B009A93D56D}" type="pres">
      <dgm:prSet presAssocID="{B60F09F6-876C-4551-B4E2-FB9FCF32C38C}" presName="vert1" presStyleCnt="0"/>
      <dgm:spPr/>
    </dgm:pt>
    <dgm:pt modelId="{88F0BA4E-A456-4371-8BD2-579B1B356E56}" type="pres">
      <dgm:prSet presAssocID="{5F66C1F6-1317-4EBE-86E7-6175DEFF00CD}" presName="thickLine" presStyleLbl="alignNode1" presStyleIdx="1" presStyleCnt="6"/>
      <dgm:spPr/>
    </dgm:pt>
    <dgm:pt modelId="{68CC60B8-5195-4C8D-A6BF-0DAA224EF4F5}" type="pres">
      <dgm:prSet presAssocID="{5F66C1F6-1317-4EBE-86E7-6175DEFF00CD}" presName="horz1" presStyleCnt="0"/>
      <dgm:spPr/>
    </dgm:pt>
    <dgm:pt modelId="{95AF95EB-E52C-4C9E-AE61-DB1B7B2416A3}" type="pres">
      <dgm:prSet presAssocID="{5F66C1F6-1317-4EBE-86E7-6175DEFF00CD}" presName="tx1" presStyleLbl="revTx" presStyleIdx="1" presStyleCnt="6"/>
      <dgm:spPr/>
    </dgm:pt>
    <dgm:pt modelId="{0EDC636C-CB7A-4637-A86B-65F9F6784E39}" type="pres">
      <dgm:prSet presAssocID="{5F66C1F6-1317-4EBE-86E7-6175DEFF00CD}" presName="vert1" presStyleCnt="0"/>
      <dgm:spPr/>
    </dgm:pt>
    <dgm:pt modelId="{5B354B8B-59BB-4C4D-AE64-D1365B6746B3}" type="pres">
      <dgm:prSet presAssocID="{3D234A69-6936-4B02-B0B4-BAC99D29237D}" presName="thickLine" presStyleLbl="alignNode1" presStyleIdx="2" presStyleCnt="6"/>
      <dgm:spPr/>
    </dgm:pt>
    <dgm:pt modelId="{F30A5ED9-BD55-4305-AE9F-1BC016C55819}" type="pres">
      <dgm:prSet presAssocID="{3D234A69-6936-4B02-B0B4-BAC99D29237D}" presName="horz1" presStyleCnt="0"/>
      <dgm:spPr/>
    </dgm:pt>
    <dgm:pt modelId="{1E139825-37E3-4EE6-B5CE-1BCD9D573390}" type="pres">
      <dgm:prSet presAssocID="{3D234A69-6936-4B02-B0B4-BAC99D29237D}" presName="tx1" presStyleLbl="revTx" presStyleIdx="2" presStyleCnt="6"/>
      <dgm:spPr/>
    </dgm:pt>
    <dgm:pt modelId="{13DDD959-F8DC-4ECA-9F56-0B7056056EF4}" type="pres">
      <dgm:prSet presAssocID="{3D234A69-6936-4B02-B0B4-BAC99D29237D}" presName="vert1" presStyleCnt="0"/>
      <dgm:spPr/>
    </dgm:pt>
    <dgm:pt modelId="{FDE69FB8-6D28-4273-B5FE-90A3DD10052D}" type="pres">
      <dgm:prSet presAssocID="{A4A46B3A-ED4A-4122-86A0-B8A5956E30D9}" presName="thickLine" presStyleLbl="alignNode1" presStyleIdx="3" presStyleCnt="6"/>
      <dgm:spPr/>
    </dgm:pt>
    <dgm:pt modelId="{D56F985B-4F34-478A-A7D3-DA86C1FD4368}" type="pres">
      <dgm:prSet presAssocID="{A4A46B3A-ED4A-4122-86A0-B8A5956E30D9}" presName="horz1" presStyleCnt="0"/>
      <dgm:spPr/>
    </dgm:pt>
    <dgm:pt modelId="{3130237F-0341-47D3-8069-0A1112DF3915}" type="pres">
      <dgm:prSet presAssocID="{A4A46B3A-ED4A-4122-86A0-B8A5956E30D9}" presName="tx1" presStyleLbl="revTx" presStyleIdx="3" presStyleCnt="6"/>
      <dgm:spPr/>
    </dgm:pt>
    <dgm:pt modelId="{677640BC-0A50-421B-B2E8-0A44D7784A14}" type="pres">
      <dgm:prSet presAssocID="{A4A46B3A-ED4A-4122-86A0-B8A5956E30D9}" presName="vert1" presStyleCnt="0"/>
      <dgm:spPr/>
    </dgm:pt>
    <dgm:pt modelId="{FB080A38-BD64-4539-953B-E4B553B3C34C}" type="pres">
      <dgm:prSet presAssocID="{049B8D4B-8670-440D-8C8E-692891D5F5AD}" presName="thickLine" presStyleLbl="alignNode1" presStyleIdx="4" presStyleCnt="6"/>
      <dgm:spPr/>
    </dgm:pt>
    <dgm:pt modelId="{4824F45B-522A-4BEB-B522-7911484A8CF5}" type="pres">
      <dgm:prSet presAssocID="{049B8D4B-8670-440D-8C8E-692891D5F5AD}" presName="horz1" presStyleCnt="0"/>
      <dgm:spPr/>
    </dgm:pt>
    <dgm:pt modelId="{0C74284F-9CA4-4877-87B0-2C22F4B87EEC}" type="pres">
      <dgm:prSet presAssocID="{049B8D4B-8670-440D-8C8E-692891D5F5AD}" presName="tx1" presStyleLbl="revTx" presStyleIdx="4" presStyleCnt="6"/>
      <dgm:spPr/>
    </dgm:pt>
    <dgm:pt modelId="{4F6530CB-5E26-433D-8C2B-392ECBE825FA}" type="pres">
      <dgm:prSet presAssocID="{049B8D4B-8670-440D-8C8E-692891D5F5AD}" presName="vert1" presStyleCnt="0"/>
      <dgm:spPr/>
    </dgm:pt>
    <dgm:pt modelId="{AA145BF3-4B9C-4D5A-B763-EDE36D60670E}" type="pres">
      <dgm:prSet presAssocID="{E31641F5-3B33-4FA4-8DB7-72323BE7C2D6}" presName="thickLine" presStyleLbl="alignNode1" presStyleIdx="5" presStyleCnt="6"/>
      <dgm:spPr/>
    </dgm:pt>
    <dgm:pt modelId="{480449F7-B8B5-4C6E-947E-F84AD9481490}" type="pres">
      <dgm:prSet presAssocID="{E31641F5-3B33-4FA4-8DB7-72323BE7C2D6}" presName="horz1" presStyleCnt="0"/>
      <dgm:spPr/>
    </dgm:pt>
    <dgm:pt modelId="{F8B1E39B-1839-4B70-B16B-8F30EAC4E488}" type="pres">
      <dgm:prSet presAssocID="{E31641F5-3B33-4FA4-8DB7-72323BE7C2D6}" presName="tx1" presStyleLbl="revTx" presStyleIdx="5" presStyleCnt="6"/>
      <dgm:spPr/>
    </dgm:pt>
    <dgm:pt modelId="{7B41B71E-9B3F-4984-9594-45ECE05CD843}" type="pres">
      <dgm:prSet presAssocID="{E31641F5-3B33-4FA4-8DB7-72323BE7C2D6}" presName="vert1" presStyleCnt="0"/>
      <dgm:spPr/>
    </dgm:pt>
  </dgm:ptLst>
  <dgm:cxnLst>
    <dgm:cxn modelId="{568E7F2E-EE03-46C2-BF85-852CB738DF0D}" srcId="{2D60BE32-B4A6-4A58-9E2C-A8DCA0214333}" destId="{E31641F5-3B33-4FA4-8DB7-72323BE7C2D6}" srcOrd="5" destOrd="0" parTransId="{914A21F0-2927-45AE-8CBC-94ED70DF4A89}" sibTransId="{95D59E12-E1AC-4CA7-92A2-7FBEDB3A6598}"/>
    <dgm:cxn modelId="{1981C239-496E-4D8F-9DB3-71F9F83C3B85}" type="presOf" srcId="{3D234A69-6936-4B02-B0B4-BAC99D29237D}" destId="{1E139825-37E3-4EE6-B5CE-1BCD9D573390}" srcOrd="0" destOrd="0" presId="urn:microsoft.com/office/officeart/2008/layout/LinedList"/>
    <dgm:cxn modelId="{ACD35352-B00C-4964-9D69-B98A7491D894}" type="presOf" srcId="{B60F09F6-876C-4551-B4E2-FB9FCF32C38C}" destId="{748A6E47-29F9-4693-8B67-443C1A8EFE44}" srcOrd="0" destOrd="0" presId="urn:microsoft.com/office/officeart/2008/layout/LinedList"/>
    <dgm:cxn modelId="{1D912556-B6F3-4D14-9C32-F9A6A1B68F48}" type="presOf" srcId="{5F66C1F6-1317-4EBE-86E7-6175DEFF00CD}" destId="{95AF95EB-E52C-4C9E-AE61-DB1B7B2416A3}" srcOrd="0" destOrd="0" presId="urn:microsoft.com/office/officeart/2008/layout/LinedList"/>
    <dgm:cxn modelId="{FC959A83-BB9F-4994-AE15-F2AB81A7B6BA}" srcId="{2D60BE32-B4A6-4A58-9E2C-A8DCA0214333}" destId="{049B8D4B-8670-440D-8C8E-692891D5F5AD}" srcOrd="4" destOrd="0" parTransId="{A69ADE41-20FA-4A9F-98BF-D24B083A1C49}" sibTransId="{30860734-7851-4105-9E29-FB8DE486C859}"/>
    <dgm:cxn modelId="{00CE7A86-A413-4588-AF52-D237B9B15DD8}" type="presOf" srcId="{049B8D4B-8670-440D-8C8E-692891D5F5AD}" destId="{0C74284F-9CA4-4877-87B0-2C22F4B87EEC}" srcOrd="0" destOrd="0" presId="urn:microsoft.com/office/officeart/2008/layout/LinedList"/>
    <dgm:cxn modelId="{F03D51A0-EC56-4EC8-8B71-D434698F963C}" type="presOf" srcId="{2D60BE32-B4A6-4A58-9E2C-A8DCA0214333}" destId="{16201249-5422-46A0-9923-9D7A799A4A12}" srcOrd="0" destOrd="0" presId="urn:microsoft.com/office/officeart/2008/layout/LinedList"/>
    <dgm:cxn modelId="{386F2EA1-835C-43CB-B25D-D24DCC631E65}" type="presOf" srcId="{A4A46B3A-ED4A-4122-86A0-B8A5956E30D9}" destId="{3130237F-0341-47D3-8069-0A1112DF3915}" srcOrd="0" destOrd="0" presId="urn:microsoft.com/office/officeart/2008/layout/LinedList"/>
    <dgm:cxn modelId="{DDDC90A4-3C31-4E68-A7EF-9A5FC5B59419}" srcId="{2D60BE32-B4A6-4A58-9E2C-A8DCA0214333}" destId="{B60F09F6-876C-4551-B4E2-FB9FCF32C38C}" srcOrd="0" destOrd="0" parTransId="{AEEADE5F-9BD9-4FDA-A407-DEC56BEFDE80}" sibTransId="{1F8A8FF3-F025-44D2-A02E-6A5AD718D679}"/>
    <dgm:cxn modelId="{172669CA-B8FA-473C-A07F-3844D327E246}" srcId="{2D60BE32-B4A6-4A58-9E2C-A8DCA0214333}" destId="{A4A46B3A-ED4A-4122-86A0-B8A5956E30D9}" srcOrd="3" destOrd="0" parTransId="{63AEDB96-64DD-4863-B1A7-4D22EA6F7F85}" sibTransId="{9A4D42F5-B563-4866-A133-CD7DB465B25C}"/>
    <dgm:cxn modelId="{FA4509D0-4163-4681-AF41-323EDC06609B}" srcId="{2D60BE32-B4A6-4A58-9E2C-A8DCA0214333}" destId="{5F66C1F6-1317-4EBE-86E7-6175DEFF00CD}" srcOrd="1" destOrd="0" parTransId="{466CAE36-2633-4A26-B824-E96710A28502}" sibTransId="{12344D97-0A23-451E-98BD-714C20FA05F4}"/>
    <dgm:cxn modelId="{574146F3-888F-4F50-9C2D-C6C0C73C4382}" srcId="{2D60BE32-B4A6-4A58-9E2C-A8DCA0214333}" destId="{3D234A69-6936-4B02-B0B4-BAC99D29237D}" srcOrd="2" destOrd="0" parTransId="{79B969B3-2E1B-4A04-9D8C-69B661157770}" sibTransId="{18970BF9-3F6C-4A38-A6AB-41F55F3859F4}"/>
    <dgm:cxn modelId="{2852AAF6-09C0-4472-A617-2F61DD7A14A6}" type="presOf" srcId="{E31641F5-3B33-4FA4-8DB7-72323BE7C2D6}" destId="{F8B1E39B-1839-4B70-B16B-8F30EAC4E488}" srcOrd="0" destOrd="0" presId="urn:microsoft.com/office/officeart/2008/layout/LinedList"/>
    <dgm:cxn modelId="{A25F37B2-CA9C-4B2F-8E22-BCE79CA35DA1}" type="presParOf" srcId="{16201249-5422-46A0-9923-9D7A799A4A12}" destId="{69A1AFCA-8C5E-41DA-B2AB-AC11072517AD}" srcOrd="0" destOrd="0" presId="urn:microsoft.com/office/officeart/2008/layout/LinedList"/>
    <dgm:cxn modelId="{EF2C74E4-F754-4F24-A2D4-0064D8A6E9EE}" type="presParOf" srcId="{16201249-5422-46A0-9923-9D7A799A4A12}" destId="{E3DC4178-FB5C-479D-BBB1-B48329E8B72E}" srcOrd="1" destOrd="0" presId="urn:microsoft.com/office/officeart/2008/layout/LinedList"/>
    <dgm:cxn modelId="{AB6AD4C3-B591-4D39-9111-58D854114FB7}" type="presParOf" srcId="{E3DC4178-FB5C-479D-BBB1-B48329E8B72E}" destId="{748A6E47-29F9-4693-8B67-443C1A8EFE44}" srcOrd="0" destOrd="0" presId="urn:microsoft.com/office/officeart/2008/layout/LinedList"/>
    <dgm:cxn modelId="{A00A1A43-7AA6-4A81-825A-D5CA27E1B0BD}" type="presParOf" srcId="{E3DC4178-FB5C-479D-BBB1-B48329E8B72E}" destId="{7AB93317-6F6F-4339-824C-9B009A93D56D}" srcOrd="1" destOrd="0" presId="urn:microsoft.com/office/officeart/2008/layout/LinedList"/>
    <dgm:cxn modelId="{FB91F1AD-09BA-4C33-A898-3142B07F03E6}" type="presParOf" srcId="{16201249-5422-46A0-9923-9D7A799A4A12}" destId="{88F0BA4E-A456-4371-8BD2-579B1B356E56}" srcOrd="2" destOrd="0" presId="urn:microsoft.com/office/officeart/2008/layout/LinedList"/>
    <dgm:cxn modelId="{F3034CCC-647A-466C-AD37-B34FBFE267DE}" type="presParOf" srcId="{16201249-5422-46A0-9923-9D7A799A4A12}" destId="{68CC60B8-5195-4C8D-A6BF-0DAA224EF4F5}" srcOrd="3" destOrd="0" presId="urn:microsoft.com/office/officeart/2008/layout/LinedList"/>
    <dgm:cxn modelId="{B0196AC1-9A71-40DA-966C-5055BABA91C0}" type="presParOf" srcId="{68CC60B8-5195-4C8D-A6BF-0DAA224EF4F5}" destId="{95AF95EB-E52C-4C9E-AE61-DB1B7B2416A3}" srcOrd="0" destOrd="0" presId="urn:microsoft.com/office/officeart/2008/layout/LinedList"/>
    <dgm:cxn modelId="{93B4BAE5-598B-48D6-A80D-B1F0F3A821CB}" type="presParOf" srcId="{68CC60B8-5195-4C8D-A6BF-0DAA224EF4F5}" destId="{0EDC636C-CB7A-4637-A86B-65F9F6784E39}" srcOrd="1" destOrd="0" presId="urn:microsoft.com/office/officeart/2008/layout/LinedList"/>
    <dgm:cxn modelId="{981039C2-6625-4BF4-AE16-722269AC50F1}" type="presParOf" srcId="{16201249-5422-46A0-9923-9D7A799A4A12}" destId="{5B354B8B-59BB-4C4D-AE64-D1365B6746B3}" srcOrd="4" destOrd="0" presId="urn:microsoft.com/office/officeart/2008/layout/LinedList"/>
    <dgm:cxn modelId="{B895DE8F-BC81-4A01-A95A-65D93FC081A3}" type="presParOf" srcId="{16201249-5422-46A0-9923-9D7A799A4A12}" destId="{F30A5ED9-BD55-4305-AE9F-1BC016C55819}" srcOrd="5" destOrd="0" presId="urn:microsoft.com/office/officeart/2008/layout/LinedList"/>
    <dgm:cxn modelId="{92F16BE8-15FE-4821-BD38-391C86C4F13F}" type="presParOf" srcId="{F30A5ED9-BD55-4305-AE9F-1BC016C55819}" destId="{1E139825-37E3-4EE6-B5CE-1BCD9D573390}" srcOrd="0" destOrd="0" presId="urn:microsoft.com/office/officeart/2008/layout/LinedList"/>
    <dgm:cxn modelId="{9C40597B-AF66-4304-9711-41824BA501F1}" type="presParOf" srcId="{F30A5ED9-BD55-4305-AE9F-1BC016C55819}" destId="{13DDD959-F8DC-4ECA-9F56-0B7056056EF4}" srcOrd="1" destOrd="0" presId="urn:microsoft.com/office/officeart/2008/layout/LinedList"/>
    <dgm:cxn modelId="{CAA40700-D329-4870-967E-62743910346C}" type="presParOf" srcId="{16201249-5422-46A0-9923-9D7A799A4A12}" destId="{FDE69FB8-6D28-4273-B5FE-90A3DD10052D}" srcOrd="6" destOrd="0" presId="urn:microsoft.com/office/officeart/2008/layout/LinedList"/>
    <dgm:cxn modelId="{2172BF78-699E-43AF-92ED-C4F960499E07}" type="presParOf" srcId="{16201249-5422-46A0-9923-9D7A799A4A12}" destId="{D56F985B-4F34-478A-A7D3-DA86C1FD4368}" srcOrd="7" destOrd="0" presId="urn:microsoft.com/office/officeart/2008/layout/LinedList"/>
    <dgm:cxn modelId="{7BC3CE6F-4C5D-4B87-834A-6ACC562BB4C4}" type="presParOf" srcId="{D56F985B-4F34-478A-A7D3-DA86C1FD4368}" destId="{3130237F-0341-47D3-8069-0A1112DF3915}" srcOrd="0" destOrd="0" presId="urn:microsoft.com/office/officeart/2008/layout/LinedList"/>
    <dgm:cxn modelId="{008DDB6C-60B2-4FF0-A0EF-9E688AA99329}" type="presParOf" srcId="{D56F985B-4F34-478A-A7D3-DA86C1FD4368}" destId="{677640BC-0A50-421B-B2E8-0A44D7784A14}" srcOrd="1" destOrd="0" presId="urn:microsoft.com/office/officeart/2008/layout/LinedList"/>
    <dgm:cxn modelId="{6E96CFD8-C90A-4F7E-A952-1EA26E4B1381}" type="presParOf" srcId="{16201249-5422-46A0-9923-9D7A799A4A12}" destId="{FB080A38-BD64-4539-953B-E4B553B3C34C}" srcOrd="8" destOrd="0" presId="urn:microsoft.com/office/officeart/2008/layout/LinedList"/>
    <dgm:cxn modelId="{DECFF5C8-6214-4E6D-B923-CB23DB5A7350}" type="presParOf" srcId="{16201249-5422-46A0-9923-9D7A799A4A12}" destId="{4824F45B-522A-4BEB-B522-7911484A8CF5}" srcOrd="9" destOrd="0" presId="urn:microsoft.com/office/officeart/2008/layout/LinedList"/>
    <dgm:cxn modelId="{C0444DAA-4BA8-427F-A5AB-D5417F21DE8E}" type="presParOf" srcId="{4824F45B-522A-4BEB-B522-7911484A8CF5}" destId="{0C74284F-9CA4-4877-87B0-2C22F4B87EEC}" srcOrd="0" destOrd="0" presId="urn:microsoft.com/office/officeart/2008/layout/LinedList"/>
    <dgm:cxn modelId="{D177119B-C08E-4B09-9437-88CFB6BA67E3}" type="presParOf" srcId="{4824F45B-522A-4BEB-B522-7911484A8CF5}" destId="{4F6530CB-5E26-433D-8C2B-392ECBE825FA}" srcOrd="1" destOrd="0" presId="urn:microsoft.com/office/officeart/2008/layout/LinedList"/>
    <dgm:cxn modelId="{8F7D71A9-F868-4E59-AAAC-097C9E9B6154}" type="presParOf" srcId="{16201249-5422-46A0-9923-9D7A799A4A12}" destId="{AA145BF3-4B9C-4D5A-B763-EDE36D60670E}" srcOrd="10" destOrd="0" presId="urn:microsoft.com/office/officeart/2008/layout/LinedList"/>
    <dgm:cxn modelId="{0E35DCDE-1CB5-4A06-AF35-0AEE64732DD3}" type="presParOf" srcId="{16201249-5422-46A0-9923-9D7A799A4A12}" destId="{480449F7-B8B5-4C6E-947E-F84AD9481490}" srcOrd="11" destOrd="0" presId="urn:microsoft.com/office/officeart/2008/layout/LinedList"/>
    <dgm:cxn modelId="{73F9A3D3-8747-4292-AFB6-F87E6296F42D}" type="presParOf" srcId="{480449F7-B8B5-4C6E-947E-F84AD9481490}" destId="{F8B1E39B-1839-4B70-B16B-8F30EAC4E488}" srcOrd="0" destOrd="0" presId="urn:microsoft.com/office/officeart/2008/layout/LinedList"/>
    <dgm:cxn modelId="{A39D566A-89AB-46FC-A1B7-C693B8930BF5}" type="presParOf" srcId="{480449F7-B8B5-4C6E-947E-F84AD9481490}" destId="{7B41B71E-9B3F-4984-9594-45ECE05CD8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2D9D3E-D5D3-4EF3-9B02-FD6A1B520D9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01E2B861-556B-47CA-A31D-954BE0E0200E}">
      <dgm:prSet/>
      <dgm:spPr/>
      <dgm:t>
        <a:bodyPr/>
        <a:lstStyle/>
        <a:p>
          <a:endParaRPr lang="en-US" dirty="0">
            <a:latin typeface="Times New Roman" panose="02020603050405020304" pitchFamily="18" charset="0"/>
            <a:cs typeface="Times New Roman" panose="02020603050405020304" pitchFamily="18" charset="0"/>
          </a:endParaRPr>
        </a:p>
      </dgm:t>
    </dgm:pt>
    <dgm:pt modelId="{FCAC0B7F-0C88-4DF9-943B-439441C0FC95}" type="parTrans" cxnId="{CA00B90A-509D-4EAE-A166-AB7F0EF2F571}">
      <dgm:prSet/>
      <dgm:spPr/>
      <dgm:t>
        <a:bodyPr/>
        <a:lstStyle/>
        <a:p>
          <a:endParaRPr lang="en-US"/>
        </a:p>
      </dgm:t>
    </dgm:pt>
    <dgm:pt modelId="{638E59CE-C5A3-4BEF-A8DB-E8F736C30F06}" type="sibTrans" cxnId="{CA00B90A-509D-4EAE-A166-AB7F0EF2F571}">
      <dgm:prSet/>
      <dgm:spPr/>
      <dgm:t>
        <a:bodyPr/>
        <a:lstStyle/>
        <a:p>
          <a:endParaRPr lang="en-US"/>
        </a:p>
      </dgm:t>
    </dgm:pt>
    <dgm:pt modelId="{8CB43254-7EA2-4C26-BC02-560508E4F1EA}">
      <dgm:prSet custT="1"/>
      <dgm:spPr/>
      <dgm:t>
        <a:bodyPr/>
        <a:lstStyle/>
        <a:p>
          <a:r>
            <a:rPr lang="en-US" sz="2400" b="1" dirty="0">
              <a:latin typeface="Times New Roman" panose="02020603050405020304" pitchFamily="18" charset="0"/>
              <a:cs typeface="Times New Roman" panose="02020603050405020304" pitchFamily="18" charset="0"/>
            </a:rPr>
            <a:t>Last school year 9.9 School Psychologist positions remained unfilled</a:t>
          </a:r>
        </a:p>
      </dgm:t>
    </dgm:pt>
    <dgm:pt modelId="{D4136B9F-5D48-41BA-84E8-05BD62A64CA4}" type="parTrans" cxnId="{650315D1-C505-419E-8134-5BB8D6A5CDB8}">
      <dgm:prSet/>
      <dgm:spPr/>
      <dgm:t>
        <a:bodyPr/>
        <a:lstStyle/>
        <a:p>
          <a:endParaRPr lang="en-US"/>
        </a:p>
      </dgm:t>
    </dgm:pt>
    <dgm:pt modelId="{6DD4E1BC-666D-48A1-A929-F6F2786B642C}" type="sibTrans" cxnId="{650315D1-C505-419E-8134-5BB8D6A5CDB8}">
      <dgm:prSet/>
      <dgm:spPr/>
      <dgm:t>
        <a:bodyPr/>
        <a:lstStyle/>
        <a:p>
          <a:endParaRPr lang="en-US"/>
        </a:p>
      </dgm:t>
    </dgm:pt>
    <dgm:pt modelId="{0F582EDA-CF56-4E09-BE0E-686D94296147}">
      <dgm:prSet/>
      <dgm:spPr/>
      <dgm:t>
        <a:bodyPr/>
        <a:lstStyle/>
        <a:p>
          <a:r>
            <a:rPr lang="en-US" dirty="0">
              <a:latin typeface="Times New Roman" panose="02020603050405020304" pitchFamily="18" charset="0"/>
              <a:cs typeface="Times New Roman" panose="02020603050405020304" pitchFamily="18" charset="0"/>
            </a:rPr>
            <a:t>The lack of school psychologists results in schools not receiving adequate services to meet federal and state special education requirements and to provide much needed services to schools,  especially rural schools</a:t>
          </a:r>
        </a:p>
      </dgm:t>
    </dgm:pt>
    <dgm:pt modelId="{F80785CE-5CE2-438B-A019-57EF6794D7AE}" type="parTrans" cxnId="{EC222DDB-B9EA-4DD5-BD77-E27CFC2AC340}">
      <dgm:prSet/>
      <dgm:spPr/>
      <dgm:t>
        <a:bodyPr/>
        <a:lstStyle/>
        <a:p>
          <a:endParaRPr lang="en-US"/>
        </a:p>
      </dgm:t>
    </dgm:pt>
    <dgm:pt modelId="{C946B438-49D1-4F7C-B927-BC59C614D5C9}" type="sibTrans" cxnId="{EC222DDB-B9EA-4DD5-BD77-E27CFC2AC340}">
      <dgm:prSet/>
      <dgm:spPr/>
      <dgm:t>
        <a:bodyPr/>
        <a:lstStyle/>
        <a:p>
          <a:endParaRPr lang="en-US"/>
        </a:p>
      </dgm:t>
    </dgm:pt>
    <dgm:pt modelId="{B8983E39-4D46-4736-8F1E-1089135E3340}">
      <dgm:prSet custT="1"/>
      <dgm:spPr/>
      <dgm:t>
        <a:bodyPr/>
        <a:lstStyle/>
        <a:p>
          <a:endParaRPr lang="en-US" sz="3600" dirty="0">
            <a:latin typeface="Times New Roman" panose="02020603050405020304" pitchFamily="18" charset="0"/>
            <a:cs typeface="Times New Roman" panose="02020603050405020304" pitchFamily="18" charset="0"/>
          </a:endParaRPr>
        </a:p>
      </dgm:t>
    </dgm:pt>
    <dgm:pt modelId="{F80401C2-EA4D-446A-8747-325EC3637299}" type="parTrans" cxnId="{DAF66AFE-7508-4CE8-B949-E633B59393D4}">
      <dgm:prSet/>
      <dgm:spPr/>
      <dgm:t>
        <a:bodyPr/>
        <a:lstStyle/>
        <a:p>
          <a:endParaRPr lang="en-US"/>
        </a:p>
      </dgm:t>
    </dgm:pt>
    <dgm:pt modelId="{942AF33B-3F51-4C7B-A771-9CACD30C7447}" type="sibTrans" cxnId="{DAF66AFE-7508-4CE8-B949-E633B59393D4}">
      <dgm:prSet/>
      <dgm:spPr/>
      <dgm:t>
        <a:bodyPr/>
        <a:lstStyle/>
        <a:p>
          <a:endParaRPr lang="en-US"/>
        </a:p>
      </dgm:t>
    </dgm:pt>
    <dgm:pt modelId="{9BD33457-1D8A-4BFF-82A7-2245CD44B540}">
      <dgm:prSet custT="1"/>
      <dgm:spPr/>
      <dgm:t>
        <a:bodyPr/>
        <a:lstStyle/>
        <a:p>
          <a:pPr marL="0" lvl="0" defTabSz="1600200">
            <a:lnSpc>
              <a:spcPct val="90000"/>
            </a:lnSpc>
            <a:spcBef>
              <a:spcPct val="0"/>
            </a:spcBef>
            <a:spcAft>
              <a:spcPct val="35000"/>
            </a:spcAft>
            <a:buNone/>
          </a:pPr>
          <a:endParaRPr lang="en-US" sz="3600" b="1" dirty="0">
            <a:latin typeface="Times New Roman" panose="02020603050405020304" pitchFamily="18" charset="0"/>
            <a:cs typeface="Times New Roman" panose="02020603050405020304" pitchFamily="18" charset="0"/>
          </a:endParaRPr>
        </a:p>
        <a:p>
          <a:pPr marL="0" lvl="0" defTabSz="1600200">
            <a:lnSpc>
              <a:spcPct val="90000"/>
            </a:lnSpc>
            <a:spcBef>
              <a:spcPct val="0"/>
            </a:spcBef>
            <a:spcAft>
              <a:spcPct val="35000"/>
            </a:spcAft>
            <a:buNone/>
          </a:pPr>
          <a:r>
            <a:rPr lang="en-US" sz="2400" b="1" dirty="0">
              <a:latin typeface="Times New Roman" panose="02020603050405020304" pitchFamily="18" charset="0"/>
              <a:cs typeface="Times New Roman" panose="02020603050405020304" pitchFamily="18" charset="0"/>
            </a:rPr>
            <a:t>The Recommended Ratio of School Psychologists to Students is:               1 – 500/700</a:t>
          </a:r>
        </a:p>
        <a:p>
          <a:pPr marL="0" marR="0" lvl="0" indent="0" defTabSz="91440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Maine’s current ratio:  1 – 1625 </a:t>
          </a:r>
        </a:p>
        <a:p>
          <a:pPr marL="0" lvl="0" defTabSz="1600200">
            <a:lnSpc>
              <a:spcPct val="90000"/>
            </a:lnSpc>
            <a:spcBef>
              <a:spcPct val="0"/>
            </a:spcBef>
            <a:spcAft>
              <a:spcPct val="35000"/>
            </a:spcAft>
            <a:buNone/>
          </a:pPr>
          <a:endParaRPr lang="en-US" sz="2400" b="1" dirty="0">
            <a:latin typeface="Times New Roman" panose="02020603050405020304" pitchFamily="18" charset="0"/>
            <a:cs typeface="Times New Roman" panose="02020603050405020304" pitchFamily="18" charset="0"/>
          </a:endParaRPr>
        </a:p>
      </dgm:t>
    </dgm:pt>
    <dgm:pt modelId="{4E1EE21C-0A6F-4EF0-88CB-FA7201E58318}" type="parTrans" cxnId="{D1C9B984-2000-40B3-852F-FF1261987411}">
      <dgm:prSet/>
      <dgm:spPr/>
      <dgm:t>
        <a:bodyPr/>
        <a:lstStyle/>
        <a:p>
          <a:endParaRPr lang="en-US"/>
        </a:p>
      </dgm:t>
    </dgm:pt>
    <dgm:pt modelId="{9703F00C-9CFF-4FBF-9904-B7B07EF9693E}" type="sibTrans" cxnId="{D1C9B984-2000-40B3-852F-FF1261987411}">
      <dgm:prSet/>
      <dgm:spPr/>
      <dgm:t>
        <a:bodyPr/>
        <a:lstStyle/>
        <a:p>
          <a:endParaRPr lang="en-US"/>
        </a:p>
      </dgm:t>
    </dgm:pt>
    <dgm:pt modelId="{2971F939-F825-496C-9DFC-EFA2BD5E992D}">
      <dgm:prSet custT="1"/>
      <dgm:spPr/>
      <dgm:t>
        <a:bodyPr/>
        <a:lstStyle/>
        <a:p>
          <a:r>
            <a:rPr lang="en-US" sz="2400" b="1" dirty="0">
              <a:latin typeface="Times New Roman" panose="02020603050405020304" pitchFamily="18" charset="0"/>
              <a:cs typeface="Times New Roman" panose="02020603050405020304" pitchFamily="18" charset="0"/>
            </a:rPr>
            <a:t>This year 16.9 Positions remain unfilled</a:t>
          </a:r>
        </a:p>
      </dgm:t>
    </dgm:pt>
    <dgm:pt modelId="{D03225AA-E7C4-49B1-9910-D20CF29317B9}" type="parTrans" cxnId="{C1D96985-F722-495E-818C-A4EB16CBCB12}">
      <dgm:prSet/>
      <dgm:spPr/>
      <dgm:t>
        <a:bodyPr/>
        <a:lstStyle/>
        <a:p>
          <a:endParaRPr lang="en-US"/>
        </a:p>
      </dgm:t>
    </dgm:pt>
    <dgm:pt modelId="{3667F9AB-CDA5-4427-9B27-A7AF21AA7739}" type="sibTrans" cxnId="{C1D96985-F722-495E-818C-A4EB16CBCB12}">
      <dgm:prSet/>
      <dgm:spPr/>
      <dgm:t>
        <a:bodyPr/>
        <a:lstStyle/>
        <a:p>
          <a:endParaRPr lang="en-US"/>
        </a:p>
      </dgm:t>
    </dgm:pt>
    <dgm:pt modelId="{7A51BA05-570C-4AA1-BCFD-ADEA696FCAA2}">
      <dgm:prSet custT="1"/>
      <dgm:spPr/>
      <dgm:t>
        <a:bodyPr/>
        <a:lstStyle/>
        <a:p>
          <a:endParaRPr lang="en-US" sz="2400" b="1" dirty="0">
            <a:latin typeface="Times New Roman" panose="02020603050405020304" pitchFamily="18" charset="0"/>
            <a:cs typeface="Times New Roman" panose="02020603050405020304" pitchFamily="18" charset="0"/>
          </a:endParaRPr>
        </a:p>
      </dgm:t>
    </dgm:pt>
    <dgm:pt modelId="{4B6FE2D2-E261-4482-BDBF-3ED3FDD7655E}" type="parTrans" cxnId="{065CE149-BBDA-4034-BF79-74A134DFF1CA}">
      <dgm:prSet/>
      <dgm:spPr/>
      <dgm:t>
        <a:bodyPr/>
        <a:lstStyle/>
        <a:p>
          <a:endParaRPr lang="en-US"/>
        </a:p>
      </dgm:t>
    </dgm:pt>
    <dgm:pt modelId="{EA97306B-01D6-42B5-A700-6A6D9A5E834E}" type="sibTrans" cxnId="{065CE149-BBDA-4034-BF79-74A134DFF1CA}">
      <dgm:prSet/>
      <dgm:spPr/>
      <dgm:t>
        <a:bodyPr/>
        <a:lstStyle/>
        <a:p>
          <a:endParaRPr lang="en-US"/>
        </a:p>
      </dgm:t>
    </dgm:pt>
    <dgm:pt modelId="{3A389E28-77DF-43BE-87AD-90784D56C865}">
      <dgm:prSet custT="1"/>
      <dgm:spPr/>
      <dgm:t>
        <a:bodyPr/>
        <a:lstStyle/>
        <a:p>
          <a:endParaRPr lang="en-US" sz="2400" b="1" dirty="0">
            <a:latin typeface="Times New Roman" panose="02020603050405020304" pitchFamily="18" charset="0"/>
            <a:cs typeface="Times New Roman" panose="02020603050405020304" pitchFamily="18" charset="0"/>
          </a:endParaRPr>
        </a:p>
      </dgm:t>
    </dgm:pt>
    <dgm:pt modelId="{FFEA1DEC-0A98-4DE7-9039-27B98E3346AF}" type="parTrans" cxnId="{A804A7D0-29DB-40F2-BA37-C011C1C4AF70}">
      <dgm:prSet/>
      <dgm:spPr/>
      <dgm:t>
        <a:bodyPr/>
        <a:lstStyle/>
        <a:p>
          <a:endParaRPr lang="en-US"/>
        </a:p>
      </dgm:t>
    </dgm:pt>
    <dgm:pt modelId="{B61AA449-7E6B-4CE5-87A5-B7B7CC58B179}" type="sibTrans" cxnId="{A804A7D0-29DB-40F2-BA37-C011C1C4AF70}">
      <dgm:prSet/>
      <dgm:spPr/>
      <dgm:t>
        <a:bodyPr/>
        <a:lstStyle/>
        <a:p>
          <a:endParaRPr lang="en-US"/>
        </a:p>
      </dgm:t>
    </dgm:pt>
    <dgm:pt modelId="{9E7E0C50-C5AE-4CE2-A33E-69555FCF48A3}" type="pres">
      <dgm:prSet presAssocID="{322D9D3E-D5D3-4EF3-9B02-FD6A1B520D9B}" presName="vert0" presStyleCnt="0">
        <dgm:presLayoutVars>
          <dgm:dir/>
          <dgm:animOne val="branch"/>
          <dgm:animLvl val="lvl"/>
        </dgm:presLayoutVars>
      </dgm:prSet>
      <dgm:spPr/>
    </dgm:pt>
    <dgm:pt modelId="{24AF2438-6326-4CAA-B0B3-7A2F894FDE42}" type="pres">
      <dgm:prSet presAssocID="{B8983E39-4D46-4736-8F1E-1089135E3340}" presName="thickLine" presStyleLbl="alignNode1" presStyleIdx="0" presStyleCnt="8"/>
      <dgm:spPr/>
    </dgm:pt>
    <dgm:pt modelId="{A8C84B2D-D9F1-4F0A-8E2D-43CAC30058B7}" type="pres">
      <dgm:prSet presAssocID="{B8983E39-4D46-4736-8F1E-1089135E3340}" presName="horz1" presStyleCnt="0"/>
      <dgm:spPr/>
    </dgm:pt>
    <dgm:pt modelId="{BD1C0625-90B5-486F-90AA-380D39A81C7A}" type="pres">
      <dgm:prSet presAssocID="{B8983E39-4D46-4736-8F1E-1089135E3340}" presName="tx1" presStyleLbl="revTx" presStyleIdx="0" presStyleCnt="8"/>
      <dgm:spPr/>
    </dgm:pt>
    <dgm:pt modelId="{604478EE-EE25-42D6-95D7-372B2642220D}" type="pres">
      <dgm:prSet presAssocID="{B8983E39-4D46-4736-8F1E-1089135E3340}" presName="vert1" presStyleCnt="0"/>
      <dgm:spPr/>
    </dgm:pt>
    <dgm:pt modelId="{1D57E72F-8A86-495D-8064-9F6BA9454500}" type="pres">
      <dgm:prSet presAssocID="{9BD33457-1D8A-4BFF-82A7-2245CD44B540}" presName="thickLine" presStyleLbl="alignNode1" presStyleIdx="1" presStyleCnt="8"/>
      <dgm:spPr/>
    </dgm:pt>
    <dgm:pt modelId="{BB6C637B-0E34-4884-B30C-23462FBC6A34}" type="pres">
      <dgm:prSet presAssocID="{9BD33457-1D8A-4BFF-82A7-2245CD44B540}" presName="horz1" presStyleCnt="0"/>
      <dgm:spPr/>
    </dgm:pt>
    <dgm:pt modelId="{60E7834E-0AE8-4CA4-AAAE-B958A68507D7}" type="pres">
      <dgm:prSet presAssocID="{9BD33457-1D8A-4BFF-82A7-2245CD44B540}" presName="tx1" presStyleLbl="revTx" presStyleIdx="1" presStyleCnt="8" custScaleY="9502" custLinFactNeighborX="2053" custLinFactNeighborY="-66870"/>
      <dgm:spPr/>
    </dgm:pt>
    <dgm:pt modelId="{FEEA48BA-77E4-496A-AF87-83D15DBC72D0}" type="pres">
      <dgm:prSet presAssocID="{9BD33457-1D8A-4BFF-82A7-2245CD44B540}" presName="vert1" presStyleCnt="0"/>
      <dgm:spPr/>
    </dgm:pt>
    <dgm:pt modelId="{407DDDDA-24AD-4C5D-B94A-BC7CA96A0C59}" type="pres">
      <dgm:prSet presAssocID="{01E2B861-556B-47CA-A31D-954BE0E0200E}" presName="thickLine" presStyleLbl="alignNode1" presStyleIdx="2" presStyleCnt="8"/>
      <dgm:spPr/>
    </dgm:pt>
    <dgm:pt modelId="{4D74A3C6-3ABB-4C20-A46C-7300339107B8}" type="pres">
      <dgm:prSet presAssocID="{01E2B861-556B-47CA-A31D-954BE0E0200E}" presName="horz1" presStyleCnt="0"/>
      <dgm:spPr/>
    </dgm:pt>
    <dgm:pt modelId="{64D7D8D3-665F-4742-8657-B6BE403F4AB8}" type="pres">
      <dgm:prSet presAssocID="{01E2B861-556B-47CA-A31D-954BE0E0200E}" presName="tx1" presStyleLbl="revTx" presStyleIdx="2" presStyleCnt="8" custFlipVert="1" custScaleX="98264" custScaleY="141357" custLinFactNeighborY="20897"/>
      <dgm:spPr/>
    </dgm:pt>
    <dgm:pt modelId="{D09F233D-BDC3-4129-A314-E41D825CD882}" type="pres">
      <dgm:prSet presAssocID="{01E2B861-556B-47CA-A31D-954BE0E0200E}" presName="vert1" presStyleCnt="0"/>
      <dgm:spPr/>
    </dgm:pt>
    <dgm:pt modelId="{6D000B39-D5AB-445F-8778-1E0B73275939}" type="pres">
      <dgm:prSet presAssocID="{7A51BA05-570C-4AA1-BCFD-ADEA696FCAA2}" presName="thickLine" presStyleLbl="alignNode1" presStyleIdx="3" presStyleCnt="8"/>
      <dgm:spPr/>
    </dgm:pt>
    <dgm:pt modelId="{674E49AF-331E-4C53-AB98-6F07D9C05D2F}" type="pres">
      <dgm:prSet presAssocID="{7A51BA05-570C-4AA1-BCFD-ADEA696FCAA2}" presName="horz1" presStyleCnt="0"/>
      <dgm:spPr/>
    </dgm:pt>
    <dgm:pt modelId="{383AD61B-1521-4351-AD07-276048059C96}" type="pres">
      <dgm:prSet presAssocID="{7A51BA05-570C-4AA1-BCFD-ADEA696FCAA2}" presName="tx1" presStyleLbl="revTx" presStyleIdx="3" presStyleCnt="8"/>
      <dgm:spPr/>
    </dgm:pt>
    <dgm:pt modelId="{C7E5EC8E-35DC-4F24-B429-AD367AAC1C45}" type="pres">
      <dgm:prSet presAssocID="{7A51BA05-570C-4AA1-BCFD-ADEA696FCAA2}" presName="vert1" presStyleCnt="0"/>
      <dgm:spPr/>
    </dgm:pt>
    <dgm:pt modelId="{BEDE9A17-F1BC-47A8-8E0A-EF6A5E2FFFFB}" type="pres">
      <dgm:prSet presAssocID="{8CB43254-7EA2-4C26-BC02-560508E4F1EA}" presName="thickLine" presStyleLbl="alignNode1" presStyleIdx="4" presStyleCnt="8"/>
      <dgm:spPr/>
    </dgm:pt>
    <dgm:pt modelId="{CB01FE97-492D-43B3-9652-84ED05D5D422}" type="pres">
      <dgm:prSet presAssocID="{8CB43254-7EA2-4C26-BC02-560508E4F1EA}" presName="horz1" presStyleCnt="0"/>
      <dgm:spPr/>
    </dgm:pt>
    <dgm:pt modelId="{73EF1FB1-FFD1-469B-9F43-E947DC0143A5}" type="pres">
      <dgm:prSet presAssocID="{8CB43254-7EA2-4C26-BC02-560508E4F1EA}" presName="tx1" presStyleLbl="revTx" presStyleIdx="4" presStyleCnt="8" custScaleY="123574"/>
      <dgm:spPr/>
    </dgm:pt>
    <dgm:pt modelId="{E99893F9-D6A8-4544-9D0A-4E06346B7FDD}" type="pres">
      <dgm:prSet presAssocID="{8CB43254-7EA2-4C26-BC02-560508E4F1EA}" presName="vert1" presStyleCnt="0"/>
      <dgm:spPr/>
    </dgm:pt>
    <dgm:pt modelId="{7F67B6BE-FCCD-4495-8D10-6A60F7DC15EF}" type="pres">
      <dgm:prSet presAssocID="{3A389E28-77DF-43BE-87AD-90784D56C865}" presName="thickLine" presStyleLbl="alignNode1" presStyleIdx="5" presStyleCnt="8"/>
      <dgm:spPr/>
    </dgm:pt>
    <dgm:pt modelId="{EB5B6DAD-4415-4AFE-8CF8-37F56909FC7C}" type="pres">
      <dgm:prSet presAssocID="{3A389E28-77DF-43BE-87AD-90784D56C865}" presName="horz1" presStyleCnt="0"/>
      <dgm:spPr/>
    </dgm:pt>
    <dgm:pt modelId="{1A98765D-8C85-4BE8-B64E-AF86202501EE}" type="pres">
      <dgm:prSet presAssocID="{3A389E28-77DF-43BE-87AD-90784D56C865}" presName="tx1" presStyleLbl="revTx" presStyleIdx="5" presStyleCnt="8"/>
      <dgm:spPr/>
    </dgm:pt>
    <dgm:pt modelId="{B542A488-AADB-47C4-8AB9-8886FE6A1D1F}" type="pres">
      <dgm:prSet presAssocID="{3A389E28-77DF-43BE-87AD-90784D56C865}" presName="vert1" presStyleCnt="0"/>
      <dgm:spPr/>
    </dgm:pt>
    <dgm:pt modelId="{C0B308F8-57E1-4E6B-B72B-177BFB05BA87}" type="pres">
      <dgm:prSet presAssocID="{2971F939-F825-496C-9DFC-EFA2BD5E992D}" presName="thickLine" presStyleLbl="alignNode1" presStyleIdx="6" presStyleCnt="8"/>
      <dgm:spPr/>
    </dgm:pt>
    <dgm:pt modelId="{4C8EA453-D623-4169-9A05-24B72B5042BD}" type="pres">
      <dgm:prSet presAssocID="{2971F939-F825-496C-9DFC-EFA2BD5E992D}" presName="horz1" presStyleCnt="0"/>
      <dgm:spPr/>
    </dgm:pt>
    <dgm:pt modelId="{223C0242-F3DB-407A-8509-0D2E8FD2C328}" type="pres">
      <dgm:prSet presAssocID="{2971F939-F825-496C-9DFC-EFA2BD5E992D}" presName="tx1" presStyleLbl="revTx" presStyleIdx="6" presStyleCnt="8" custLinFactNeighborX="-1853" custLinFactNeighborY="-34593"/>
      <dgm:spPr/>
    </dgm:pt>
    <dgm:pt modelId="{C37185EC-809E-40CF-8B20-80E65CCBF2E4}" type="pres">
      <dgm:prSet presAssocID="{2971F939-F825-496C-9DFC-EFA2BD5E992D}" presName="vert1" presStyleCnt="0"/>
      <dgm:spPr/>
    </dgm:pt>
    <dgm:pt modelId="{995BEB0A-3EC0-4581-A47D-DD12320D4B38}" type="pres">
      <dgm:prSet presAssocID="{0F582EDA-CF56-4E09-BE0E-686D94296147}" presName="thickLine" presStyleLbl="alignNode1" presStyleIdx="7" presStyleCnt="8"/>
      <dgm:spPr/>
    </dgm:pt>
    <dgm:pt modelId="{AFFD4CC8-42C0-4610-80F1-840A90BA0D62}" type="pres">
      <dgm:prSet presAssocID="{0F582EDA-CF56-4E09-BE0E-686D94296147}" presName="horz1" presStyleCnt="0"/>
      <dgm:spPr/>
    </dgm:pt>
    <dgm:pt modelId="{AA723CF9-B9C9-40DA-A7CD-097F3257F3A8}" type="pres">
      <dgm:prSet presAssocID="{0F582EDA-CF56-4E09-BE0E-686D94296147}" presName="tx1" presStyleLbl="revTx" presStyleIdx="7" presStyleCnt="8" custScaleY="431381"/>
      <dgm:spPr/>
    </dgm:pt>
    <dgm:pt modelId="{83B3E837-1128-4F91-8654-0FDE52814707}" type="pres">
      <dgm:prSet presAssocID="{0F582EDA-CF56-4E09-BE0E-686D94296147}" presName="vert1" presStyleCnt="0"/>
      <dgm:spPr/>
    </dgm:pt>
  </dgm:ptLst>
  <dgm:cxnLst>
    <dgm:cxn modelId="{CA00B90A-509D-4EAE-A166-AB7F0EF2F571}" srcId="{322D9D3E-D5D3-4EF3-9B02-FD6A1B520D9B}" destId="{01E2B861-556B-47CA-A31D-954BE0E0200E}" srcOrd="2" destOrd="0" parTransId="{FCAC0B7F-0C88-4DF9-943B-439441C0FC95}" sibTransId="{638E59CE-C5A3-4BEF-A8DB-E8F736C30F06}"/>
    <dgm:cxn modelId="{A6C9752F-FDEC-4FDC-83A5-8E02EE539D41}" type="presOf" srcId="{8CB43254-7EA2-4C26-BC02-560508E4F1EA}" destId="{73EF1FB1-FFD1-469B-9F43-E947DC0143A5}" srcOrd="0" destOrd="0" presId="urn:microsoft.com/office/officeart/2008/layout/LinedList"/>
    <dgm:cxn modelId="{4C6E5733-CECB-4FA6-91AB-11EDBDD91631}" type="presOf" srcId="{01E2B861-556B-47CA-A31D-954BE0E0200E}" destId="{64D7D8D3-665F-4742-8657-B6BE403F4AB8}" srcOrd="0" destOrd="0" presId="urn:microsoft.com/office/officeart/2008/layout/LinedList"/>
    <dgm:cxn modelId="{B6B31E5D-FF0D-4ADD-A5EF-23DB7579EE04}" type="presOf" srcId="{B8983E39-4D46-4736-8F1E-1089135E3340}" destId="{BD1C0625-90B5-486F-90AA-380D39A81C7A}" srcOrd="0" destOrd="0" presId="urn:microsoft.com/office/officeart/2008/layout/LinedList"/>
    <dgm:cxn modelId="{118EA75D-68A3-4221-9D1E-4830A7848BD0}" type="presOf" srcId="{7A51BA05-570C-4AA1-BCFD-ADEA696FCAA2}" destId="{383AD61B-1521-4351-AD07-276048059C96}" srcOrd="0" destOrd="0" presId="urn:microsoft.com/office/officeart/2008/layout/LinedList"/>
    <dgm:cxn modelId="{AE1FA344-C906-4D93-8412-EA3DEA2A1213}" type="presOf" srcId="{0F582EDA-CF56-4E09-BE0E-686D94296147}" destId="{AA723CF9-B9C9-40DA-A7CD-097F3257F3A8}" srcOrd="0" destOrd="0" presId="urn:microsoft.com/office/officeart/2008/layout/LinedList"/>
    <dgm:cxn modelId="{065CE149-BBDA-4034-BF79-74A134DFF1CA}" srcId="{322D9D3E-D5D3-4EF3-9B02-FD6A1B520D9B}" destId="{7A51BA05-570C-4AA1-BCFD-ADEA696FCAA2}" srcOrd="3" destOrd="0" parTransId="{4B6FE2D2-E261-4482-BDBF-3ED3FDD7655E}" sibTransId="{EA97306B-01D6-42B5-A700-6A6D9A5E834E}"/>
    <dgm:cxn modelId="{D1C9B984-2000-40B3-852F-FF1261987411}" srcId="{322D9D3E-D5D3-4EF3-9B02-FD6A1B520D9B}" destId="{9BD33457-1D8A-4BFF-82A7-2245CD44B540}" srcOrd="1" destOrd="0" parTransId="{4E1EE21C-0A6F-4EF0-88CB-FA7201E58318}" sibTransId="{9703F00C-9CFF-4FBF-9904-B7B07EF9693E}"/>
    <dgm:cxn modelId="{C1D96985-F722-495E-818C-A4EB16CBCB12}" srcId="{322D9D3E-D5D3-4EF3-9B02-FD6A1B520D9B}" destId="{2971F939-F825-496C-9DFC-EFA2BD5E992D}" srcOrd="6" destOrd="0" parTransId="{D03225AA-E7C4-49B1-9910-D20CF29317B9}" sibTransId="{3667F9AB-CDA5-4427-9B27-A7AF21AA7739}"/>
    <dgm:cxn modelId="{9AE1F286-E880-4B49-8664-5155F0932287}" type="presOf" srcId="{322D9D3E-D5D3-4EF3-9B02-FD6A1B520D9B}" destId="{9E7E0C50-C5AE-4CE2-A33E-69555FCF48A3}" srcOrd="0" destOrd="0" presId="urn:microsoft.com/office/officeart/2008/layout/LinedList"/>
    <dgm:cxn modelId="{A804A7D0-29DB-40F2-BA37-C011C1C4AF70}" srcId="{322D9D3E-D5D3-4EF3-9B02-FD6A1B520D9B}" destId="{3A389E28-77DF-43BE-87AD-90784D56C865}" srcOrd="5" destOrd="0" parTransId="{FFEA1DEC-0A98-4DE7-9039-27B98E3346AF}" sibTransId="{B61AA449-7E6B-4CE5-87A5-B7B7CC58B179}"/>
    <dgm:cxn modelId="{650315D1-C505-419E-8134-5BB8D6A5CDB8}" srcId="{322D9D3E-D5D3-4EF3-9B02-FD6A1B520D9B}" destId="{8CB43254-7EA2-4C26-BC02-560508E4F1EA}" srcOrd="4" destOrd="0" parTransId="{D4136B9F-5D48-41BA-84E8-05BD62A64CA4}" sibTransId="{6DD4E1BC-666D-48A1-A929-F6F2786B642C}"/>
    <dgm:cxn modelId="{6F79EFD9-7804-4D35-B5C8-CDC90957A93C}" type="presOf" srcId="{9BD33457-1D8A-4BFF-82A7-2245CD44B540}" destId="{60E7834E-0AE8-4CA4-AAAE-B958A68507D7}" srcOrd="0" destOrd="0" presId="urn:microsoft.com/office/officeart/2008/layout/LinedList"/>
    <dgm:cxn modelId="{EC222DDB-B9EA-4DD5-BD77-E27CFC2AC340}" srcId="{322D9D3E-D5D3-4EF3-9B02-FD6A1B520D9B}" destId="{0F582EDA-CF56-4E09-BE0E-686D94296147}" srcOrd="7" destOrd="0" parTransId="{F80785CE-5CE2-438B-A019-57EF6794D7AE}" sibTransId="{C946B438-49D1-4F7C-B927-BC59C614D5C9}"/>
    <dgm:cxn modelId="{3FF219E2-B095-40C9-94AF-EC747C74CD85}" type="presOf" srcId="{3A389E28-77DF-43BE-87AD-90784D56C865}" destId="{1A98765D-8C85-4BE8-B64E-AF86202501EE}" srcOrd="0" destOrd="0" presId="urn:microsoft.com/office/officeart/2008/layout/LinedList"/>
    <dgm:cxn modelId="{DAB24BF8-13E1-47F4-91CC-165BB1746AA3}" type="presOf" srcId="{2971F939-F825-496C-9DFC-EFA2BD5E992D}" destId="{223C0242-F3DB-407A-8509-0D2E8FD2C328}" srcOrd="0" destOrd="0" presId="urn:microsoft.com/office/officeart/2008/layout/LinedList"/>
    <dgm:cxn modelId="{DAF66AFE-7508-4CE8-B949-E633B59393D4}" srcId="{322D9D3E-D5D3-4EF3-9B02-FD6A1B520D9B}" destId="{B8983E39-4D46-4736-8F1E-1089135E3340}" srcOrd="0" destOrd="0" parTransId="{F80401C2-EA4D-446A-8747-325EC3637299}" sibTransId="{942AF33B-3F51-4C7B-A771-9CACD30C7447}"/>
    <dgm:cxn modelId="{7A324753-797B-4FF7-960D-6F2D3D85238C}" type="presParOf" srcId="{9E7E0C50-C5AE-4CE2-A33E-69555FCF48A3}" destId="{24AF2438-6326-4CAA-B0B3-7A2F894FDE42}" srcOrd="0" destOrd="0" presId="urn:microsoft.com/office/officeart/2008/layout/LinedList"/>
    <dgm:cxn modelId="{67441DB2-AB83-4F12-988E-C91746CF3520}" type="presParOf" srcId="{9E7E0C50-C5AE-4CE2-A33E-69555FCF48A3}" destId="{A8C84B2D-D9F1-4F0A-8E2D-43CAC30058B7}" srcOrd="1" destOrd="0" presId="urn:microsoft.com/office/officeart/2008/layout/LinedList"/>
    <dgm:cxn modelId="{F706D15C-4A68-4540-9D0B-49632C559F93}" type="presParOf" srcId="{A8C84B2D-D9F1-4F0A-8E2D-43CAC30058B7}" destId="{BD1C0625-90B5-486F-90AA-380D39A81C7A}" srcOrd="0" destOrd="0" presId="urn:microsoft.com/office/officeart/2008/layout/LinedList"/>
    <dgm:cxn modelId="{388DDDA9-83F7-46BB-919B-FA1B7A04B5CE}" type="presParOf" srcId="{A8C84B2D-D9F1-4F0A-8E2D-43CAC30058B7}" destId="{604478EE-EE25-42D6-95D7-372B2642220D}" srcOrd="1" destOrd="0" presId="urn:microsoft.com/office/officeart/2008/layout/LinedList"/>
    <dgm:cxn modelId="{4B1FF6BB-68EE-4D3A-B928-BAB450C5D2D7}" type="presParOf" srcId="{9E7E0C50-C5AE-4CE2-A33E-69555FCF48A3}" destId="{1D57E72F-8A86-495D-8064-9F6BA9454500}" srcOrd="2" destOrd="0" presId="urn:microsoft.com/office/officeart/2008/layout/LinedList"/>
    <dgm:cxn modelId="{6DF1943A-C131-4032-992F-E096BAF98E52}" type="presParOf" srcId="{9E7E0C50-C5AE-4CE2-A33E-69555FCF48A3}" destId="{BB6C637B-0E34-4884-B30C-23462FBC6A34}" srcOrd="3" destOrd="0" presId="urn:microsoft.com/office/officeart/2008/layout/LinedList"/>
    <dgm:cxn modelId="{53F35230-19BC-466F-BB04-092DA6C24319}" type="presParOf" srcId="{BB6C637B-0E34-4884-B30C-23462FBC6A34}" destId="{60E7834E-0AE8-4CA4-AAAE-B958A68507D7}" srcOrd="0" destOrd="0" presId="urn:microsoft.com/office/officeart/2008/layout/LinedList"/>
    <dgm:cxn modelId="{1DF6719F-1F19-4A1E-BCF2-7E8E3FAE0192}" type="presParOf" srcId="{BB6C637B-0E34-4884-B30C-23462FBC6A34}" destId="{FEEA48BA-77E4-496A-AF87-83D15DBC72D0}" srcOrd="1" destOrd="0" presId="urn:microsoft.com/office/officeart/2008/layout/LinedList"/>
    <dgm:cxn modelId="{64EA77DE-F8C0-4424-AEE8-716509E888DF}" type="presParOf" srcId="{9E7E0C50-C5AE-4CE2-A33E-69555FCF48A3}" destId="{407DDDDA-24AD-4C5D-B94A-BC7CA96A0C59}" srcOrd="4" destOrd="0" presId="urn:microsoft.com/office/officeart/2008/layout/LinedList"/>
    <dgm:cxn modelId="{2D38ED5C-1905-4985-9C21-FF13BAF2589D}" type="presParOf" srcId="{9E7E0C50-C5AE-4CE2-A33E-69555FCF48A3}" destId="{4D74A3C6-3ABB-4C20-A46C-7300339107B8}" srcOrd="5" destOrd="0" presId="urn:microsoft.com/office/officeart/2008/layout/LinedList"/>
    <dgm:cxn modelId="{03A72CBC-A940-454B-8237-DCD5F501FE9E}" type="presParOf" srcId="{4D74A3C6-3ABB-4C20-A46C-7300339107B8}" destId="{64D7D8D3-665F-4742-8657-B6BE403F4AB8}" srcOrd="0" destOrd="0" presId="urn:microsoft.com/office/officeart/2008/layout/LinedList"/>
    <dgm:cxn modelId="{DC11AC81-E6DD-40A5-B4DD-0A78C5861D59}" type="presParOf" srcId="{4D74A3C6-3ABB-4C20-A46C-7300339107B8}" destId="{D09F233D-BDC3-4129-A314-E41D825CD882}" srcOrd="1" destOrd="0" presId="urn:microsoft.com/office/officeart/2008/layout/LinedList"/>
    <dgm:cxn modelId="{60BED5FC-DF46-4E91-B478-D8089052FF60}" type="presParOf" srcId="{9E7E0C50-C5AE-4CE2-A33E-69555FCF48A3}" destId="{6D000B39-D5AB-445F-8778-1E0B73275939}" srcOrd="6" destOrd="0" presId="urn:microsoft.com/office/officeart/2008/layout/LinedList"/>
    <dgm:cxn modelId="{0AECE812-A7EC-42BC-A4AB-5AD658E135D7}" type="presParOf" srcId="{9E7E0C50-C5AE-4CE2-A33E-69555FCF48A3}" destId="{674E49AF-331E-4C53-AB98-6F07D9C05D2F}" srcOrd="7" destOrd="0" presId="urn:microsoft.com/office/officeart/2008/layout/LinedList"/>
    <dgm:cxn modelId="{8522D16C-16FD-4EE7-ABE8-B2BBC66A7C6E}" type="presParOf" srcId="{674E49AF-331E-4C53-AB98-6F07D9C05D2F}" destId="{383AD61B-1521-4351-AD07-276048059C96}" srcOrd="0" destOrd="0" presId="urn:microsoft.com/office/officeart/2008/layout/LinedList"/>
    <dgm:cxn modelId="{5338D527-D110-41FC-A9AD-4D01CE070C84}" type="presParOf" srcId="{674E49AF-331E-4C53-AB98-6F07D9C05D2F}" destId="{C7E5EC8E-35DC-4F24-B429-AD367AAC1C45}" srcOrd="1" destOrd="0" presId="urn:microsoft.com/office/officeart/2008/layout/LinedList"/>
    <dgm:cxn modelId="{C65327EA-D34E-464D-AD3F-769292409ED9}" type="presParOf" srcId="{9E7E0C50-C5AE-4CE2-A33E-69555FCF48A3}" destId="{BEDE9A17-F1BC-47A8-8E0A-EF6A5E2FFFFB}" srcOrd="8" destOrd="0" presId="urn:microsoft.com/office/officeart/2008/layout/LinedList"/>
    <dgm:cxn modelId="{40A742AB-451E-4028-B7F5-D69802D9ED1A}" type="presParOf" srcId="{9E7E0C50-C5AE-4CE2-A33E-69555FCF48A3}" destId="{CB01FE97-492D-43B3-9652-84ED05D5D422}" srcOrd="9" destOrd="0" presId="urn:microsoft.com/office/officeart/2008/layout/LinedList"/>
    <dgm:cxn modelId="{29543A2B-9969-460F-8985-0BDE32B39F15}" type="presParOf" srcId="{CB01FE97-492D-43B3-9652-84ED05D5D422}" destId="{73EF1FB1-FFD1-469B-9F43-E947DC0143A5}" srcOrd="0" destOrd="0" presId="urn:microsoft.com/office/officeart/2008/layout/LinedList"/>
    <dgm:cxn modelId="{1E22FCF0-A470-4DA4-B464-3C8403747EBF}" type="presParOf" srcId="{CB01FE97-492D-43B3-9652-84ED05D5D422}" destId="{E99893F9-D6A8-4544-9D0A-4E06346B7FDD}" srcOrd="1" destOrd="0" presId="urn:microsoft.com/office/officeart/2008/layout/LinedList"/>
    <dgm:cxn modelId="{802B2DAA-AED9-4DA6-B6CD-EF70D651E44B}" type="presParOf" srcId="{9E7E0C50-C5AE-4CE2-A33E-69555FCF48A3}" destId="{7F67B6BE-FCCD-4495-8D10-6A60F7DC15EF}" srcOrd="10" destOrd="0" presId="urn:microsoft.com/office/officeart/2008/layout/LinedList"/>
    <dgm:cxn modelId="{09D00574-851F-4276-B9F3-F58996C1C4B4}" type="presParOf" srcId="{9E7E0C50-C5AE-4CE2-A33E-69555FCF48A3}" destId="{EB5B6DAD-4415-4AFE-8CF8-37F56909FC7C}" srcOrd="11" destOrd="0" presId="urn:microsoft.com/office/officeart/2008/layout/LinedList"/>
    <dgm:cxn modelId="{822DC146-A702-4546-9C5C-3353BCAB793F}" type="presParOf" srcId="{EB5B6DAD-4415-4AFE-8CF8-37F56909FC7C}" destId="{1A98765D-8C85-4BE8-B64E-AF86202501EE}" srcOrd="0" destOrd="0" presId="urn:microsoft.com/office/officeart/2008/layout/LinedList"/>
    <dgm:cxn modelId="{09DF12EA-B098-47A7-8A1B-6DAA0BBCC68B}" type="presParOf" srcId="{EB5B6DAD-4415-4AFE-8CF8-37F56909FC7C}" destId="{B542A488-AADB-47C4-8AB9-8886FE6A1D1F}" srcOrd="1" destOrd="0" presId="urn:microsoft.com/office/officeart/2008/layout/LinedList"/>
    <dgm:cxn modelId="{766A7BA9-A166-486C-94E9-A29A3D983E6B}" type="presParOf" srcId="{9E7E0C50-C5AE-4CE2-A33E-69555FCF48A3}" destId="{C0B308F8-57E1-4E6B-B72B-177BFB05BA87}" srcOrd="12" destOrd="0" presId="urn:microsoft.com/office/officeart/2008/layout/LinedList"/>
    <dgm:cxn modelId="{30A7849E-BB12-4F6C-956E-E3D004C52DC8}" type="presParOf" srcId="{9E7E0C50-C5AE-4CE2-A33E-69555FCF48A3}" destId="{4C8EA453-D623-4169-9A05-24B72B5042BD}" srcOrd="13" destOrd="0" presId="urn:microsoft.com/office/officeart/2008/layout/LinedList"/>
    <dgm:cxn modelId="{C0A02571-2F3F-48CC-9D2C-CF07F1F31C60}" type="presParOf" srcId="{4C8EA453-D623-4169-9A05-24B72B5042BD}" destId="{223C0242-F3DB-407A-8509-0D2E8FD2C328}" srcOrd="0" destOrd="0" presId="urn:microsoft.com/office/officeart/2008/layout/LinedList"/>
    <dgm:cxn modelId="{CDC294B5-75FA-484C-B30F-FB4F25A2CF3C}" type="presParOf" srcId="{4C8EA453-D623-4169-9A05-24B72B5042BD}" destId="{C37185EC-809E-40CF-8B20-80E65CCBF2E4}" srcOrd="1" destOrd="0" presId="urn:microsoft.com/office/officeart/2008/layout/LinedList"/>
    <dgm:cxn modelId="{26D7ACD8-0D14-45B7-ABAC-F56A20A41462}" type="presParOf" srcId="{9E7E0C50-C5AE-4CE2-A33E-69555FCF48A3}" destId="{995BEB0A-3EC0-4581-A47D-DD12320D4B38}" srcOrd="14" destOrd="0" presId="urn:microsoft.com/office/officeart/2008/layout/LinedList"/>
    <dgm:cxn modelId="{44C2C2E8-20AE-4BEF-B33A-9589F7B787B4}" type="presParOf" srcId="{9E7E0C50-C5AE-4CE2-A33E-69555FCF48A3}" destId="{AFFD4CC8-42C0-4610-80F1-840A90BA0D62}" srcOrd="15" destOrd="0" presId="urn:microsoft.com/office/officeart/2008/layout/LinedList"/>
    <dgm:cxn modelId="{754720B4-89D2-43CD-AD3B-773E16D700D6}" type="presParOf" srcId="{AFFD4CC8-42C0-4610-80F1-840A90BA0D62}" destId="{AA723CF9-B9C9-40DA-A7CD-097F3257F3A8}" srcOrd="0" destOrd="0" presId="urn:microsoft.com/office/officeart/2008/layout/LinedList"/>
    <dgm:cxn modelId="{53253DA3-AF8C-4340-BF44-72083411BAFB}" type="presParOf" srcId="{AFFD4CC8-42C0-4610-80F1-840A90BA0D62}" destId="{83B3E837-1128-4F91-8654-0FDE528147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FCD90B-B7F3-47B8-B308-6A9BCA53AF0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832249AD-1F7C-4F70-A3C8-48919C9852D8}">
      <dgm:prSet/>
      <dgm:spPr/>
      <dgm:t>
        <a:bodyPr/>
        <a:lstStyle/>
        <a:p>
          <a:r>
            <a:rPr lang="en-US" b="1" dirty="0">
              <a:latin typeface="Times New Roman" panose="02020603050405020304" pitchFamily="18" charset="0"/>
              <a:cs typeface="Times New Roman" panose="02020603050405020304" pitchFamily="18" charset="0"/>
            </a:rPr>
            <a:t>Multi-Tiered Systems of Support (MTSS) are proven to increase academic progress as well as improving student behavior</a:t>
          </a:r>
        </a:p>
        <a:p>
          <a:r>
            <a:rPr lang="en-US" b="1" dirty="0">
              <a:latin typeface="Times New Roman" panose="02020603050405020304" pitchFamily="18" charset="0"/>
              <a:cs typeface="Times New Roman" panose="02020603050405020304" pitchFamily="18" charset="0"/>
            </a:rPr>
            <a:t>The Majority of Maine Schools have not implemented Comprehensive MTSS Programming</a:t>
          </a:r>
        </a:p>
      </dgm:t>
    </dgm:pt>
    <dgm:pt modelId="{884FC754-AB8C-4EF3-ADAA-AED7835DF963}" type="parTrans" cxnId="{5DB146F4-50B6-44BA-8894-66A194601527}">
      <dgm:prSet/>
      <dgm:spPr/>
      <dgm:t>
        <a:bodyPr/>
        <a:lstStyle/>
        <a:p>
          <a:endParaRPr lang="en-US"/>
        </a:p>
      </dgm:t>
    </dgm:pt>
    <dgm:pt modelId="{96B4E8F1-E9B5-468F-A5DD-BDAC328B7861}" type="sibTrans" cxnId="{5DB146F4-50B6-44BA-8894-66A194601527}">
      <dgm:prSet/>
      <dgm:spPr/>
      <dgm:t>
        <a:bodyPr/>
        <a:lstStyle/>
        <a:p>
          <a:endParaRPr lang="en-US"/>
        </a:p>
      </dgm:t>
    </dgm:pt>
    <dgm:pt modelId="{39167DCF-9540-4D68-BFF8-DC47A64455D2}">
      <dgm:prSet/>
      <dgm:spPr/>
      <dgm:t>
        <a:bodyPr/>
        <a:lstStyle/>
        <a:p>
          <a:r>
            <a:rPr lang="en-US" b="1" dirty="0">
              <a:latin typeface="Times New Roman" panose="02020603050405020304" pitchFamily="18" charset="0"/>
              <a:cs typeface="Times New Roman" panose="02020603050405020304" pitchFamily="18" charset="0"/>
            </a:rPr>
            <a:t>Set statewide Goals for the development of effective MTSS Academic and Social/Emotional Learning (SEL) programming</a:t>
          </a:r>
        </a:p>
      </dgm:t>
    </dgm:pt>
    <dgm:pt modelId="{2EE6399F-6B53-49AE-B5AA-A381A0DA50E0}" type="parTrans" cxnId="{EA5BC2E9-EBBB-45D0-84D2-256F2837AFFE}">
      <dgm:prSet/>
      <dgm:spPr/>
      <dgm:t>
        <a:bodyPr/>
        <a:lstStyle/>
        <a:p>
          <a:endParaRPr lang="en-US"/>
        </a:p>
      </dgm:t>
    </dgm:pt>
    <dgm:pt modelId="{9CF207DC-087F-44AE-B350-1D165457530D}" type="sibTrans" cxnId="{EA5BC2E9-EBBB-45D0-84D2-256F2837AFFE}">
      <dgm:prSet/>
      <dgm:spPr/>
      <dgm:t>
        <a:bodyPr/>
        <a:lstStyle/>
        <a:p>
          <a:endParaRPr lang="en-US"/>
        </a:p>
      </dgm:t>
    </dgm:pt>
    <dgm:pt modelId="{91840EC7-662C-4AC0-B7BC-18813DF01EC0}">
      <dgm:prSet/>
      <dgm:spPr/>
      <dgm: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Increase MTSS Training and Resources to Districts</a:t>
          </a:r>
        </a:p>
      </dgm:t>
    </dgm:pt>
    <dgm:pt modelId="{D16E0CBB-7109-427C-AC3B-F2844E7DCB84}" type="parTrans" cxnId="{48B0F617-0FB5-4B4C-AC56-572BA869532A}">
      <dgm:prSet/>
      <dgm:spPr/>
      <dgm:t>
        <a:bodyPr/>
        <a:lstStyle/>
        <a:p>
          <a:endParaRPr lang="en-US"/>
        </a:p>
      </dgm:t>
    </dgm:pt>
    <dgm:pt modelId="{790C2374-4F8E-44FD-B7CB-EA852B0F5032}" type="sibTrans" cxnId="{48B0F617-0FB5-4B4C-AC56-572BA869532A}">
      <dgm:prSet/>
      <dgm:spPr/>
      <dgm:t>
        <a:bodyPr/>
        <a:lstStyle/>
        <a:p>
          <a:endParaRPr lang="en-US"/>
        </a:p>
      </dgm:t>
    </dgm:pt>
    <dgm:pt modelId="{3A1E834B-022E-4AF7-AC8B-9F9ED000C4A7}">
      <dgm:prSet/>
      <dgm:spPr/>
      <dgm:t>
        <a:bodyPr/>
        <a:lstStyle/>
        <a:p>
          <a:r>
            <a:rPr lang="en-US" b="1" dirty="0">
              <a:latin typeface="Times New Roman" panose="02020603050405020304" pitchFamily="18" charset="0"/>
              <a:cs typeface="Times New Roman" panose="02020603050405020304" pitchFamily="18" charset="0"/>
            </a:rPr>
            <a:t>Evaluate District Progress towards these Goals</a:t>
          </a:r>
        </a:p>
      </dgm:t>
    </dgm:pt>
    <dgm:pt modelId="{497B7860-66E4-44B1-A086-DD97742D9C08}" type="parTrans" cxnId="{513A8B9D-B0B6-457E-A1CA-33106B8B3A5B}">
      <dgm:prSet/>
      <dgm:spPr/>
      <dgm:t>
        <a:bodyPr/>
        <a:lstStyle/>
        <a:p>
          <a:endParaRPr lang="en-US"/>
        </a:p>
      </dgm:t>
    </dgm:pt>
    <dgm:pt modelId="{F78DC809-DAD3-4C41-9723-8F821FA9EA2A}" type="sibTrans" cxnId="{513A8B9D-B0B6-457E-A1CA-33106B8B3A5B}">
      <dgm:prSet/>
      <dgm:spPr/>
      <dgm:t>
        <a:bodyPr/>
        <a:lstStyle/>
        <a:p>
          <a:endParaRPr lang="en-US"/>
        </a:p>
      </dgm:t>
    </dgm:pt>
    <dgm:pt modelId="{C1F476D5-9B46-4B22-8A4F-03A05755658D}">
      <dgm:prSet/>
      <dgm:spPr/>
      <dgm:t>
        <a:bodyPr/>
        <a:lstStyle/>
        <a:p>
          <a:r>
            <a:rPr lang="en-US" b="1" dirty="0">
              <a:latin typeface="Times New Roman" panose="02020603050405020304" pitchFamily="18" charset="0"/>
              <a:cs typeface="Times New Roman" panose="02020603050405020304" pitchFamily="18" charset="0"/>
            </a:rPr>
            <a:t>Consider adopting the Boston model for addressing behavioral/mental health MTSS </a:t>
          </a:r>
          <a:r>
            <a:rPr lang="en-US" dirty="0">
              <a:latin typeface="Times New Roman" panose="02020603050405020304" pitchFamily="18" charset="0"/>
              <a:cs typeface="Times New Roman" panose="02020603050405020304" pitchFamily="18" charset="0"/>
              <a:hlinkClick xmlns:r="http://schemas.openxmlformats.org/officeDocument/2006/relationships" r:id="rId1"/>
            </a:rPr>
            <a:t>https://cbhmboston.com/</a:t>
          </a:r>
          <a:r>
            <a:rPr lang="en-US" dirty="0">
              <a:latin typeface="Times New Roman" panose="02020603050405020304" pitchFamily="18" charset="0"/>
              <a:cs typeface="Times New Roman" panose="02020603050405020304" pitchFamily="18" charset="0"/>
            </a:rPr>
            <a:t> </a:t>
          </a:r>
        </a:p>
      </dgm:t>
    </dgm:pt>
    <dgm:pt modelId="{DEA84F1D-44F5-43C9-A6E8-4FCBD1E8BBDE}" type="parTrans" cxnId="{52EC8057-76EB-4569-BC23-AB85C8666D54}">
      <dgm:prSet/>
      <dgm:spPr/>
      <dgm:t>
        <a:bodyPr/>
        <a:lstStyle/>
        <a:p>
          <a:endParaRPr lang="en-US"/>
        </a:p>
      </dgm:t>
    </dgm:pt>
    <dgm:pt modelId="{91C9813E-E43E-43F7-BF09-247340ED0584}" type="sibTrans" cxnId="{52EC8057-76EB-4569-BC23-AB85C8666D54}">
      <dgm:prSet/>
      <dgm:spPr/>
      <dgm:t>
        <a:bodyPr/>
        <a:lstStyle/>
        <a:p>
          <a:endParaRPr lang="en-US"/>
        </a:p>
      </dgm:t>
    </dgm:pt>
    <dgm:pt modelId="{1ED08E68-8464-4852-A55D-A67DB6FAE2B6}" type="pres">
      <dgm:prSet presAssocID="{6AFCD90B-B7F3-47B8-B308-6A9BCA53AF03}" presName="vert0" presStyleCnt="0">
        <dgm:presLayoutVars>
          <dgm:dir/>
          <dgm:animOne val="branch"/>
          <dgm:animLvl val="lvl"/>
        </dgm:presLayoutVars>
      </dgm:prSet>
      <dgm:spPr/>
    </dgm:pt>
    <dgm:pt modelId="{D8D469C0-0C8B-4A2D-BC08-EEACADF5B755}" type="pres">
      <dgm:prSet presAssocID="{832249AD-1F7C-4F70-A3C8-48919C9852D8}" presName="thickLine" presStyleLbl="alignNode1" presStyleIdx="0" presStyleCnt="5"/>
      <dgm:spPr/>
    </dgm:pt>
    <dgm:pt modelId="{9411FB2F-15FE-4EA0-8A7F-F5BD71959842}" type="pres">
      <dgm:prSet presAssocID="{832249AD-1F7C-4F70-A3C8-48919C9852D8}" presName="horz1" presStyleCnt="0"/>
      <dgm:spPr/>
    </dgm:pt>
    <dgm:pt modelId="{542B960F-C137-4BC5-8221-6F64AB157D87}" type="pres">
      <dgm:prSet presAssocID="{832249AD-1F7C-4F70-A3C8-48919C9852D8}" presName="tx1" presStyleLbl="revTx" presStyleIdx="0" presStyleCnt="5" custScaleY="180363"/>
      <dgm:spPr/>
    </dgm:pt>
    <dgm:pt modelId="{C20F7E1A-4890-45F0-AFDC-9725E967F0FD}" type="pres">
      <dgm:prSet presAssocID="{832249AD-1F7C-4F70-A3C8-48919C9852D8}" presName="vert1" presStyleCnt="0"/>
      <dgm:spPr/>
    </dgm:pt>
    <dgm:pt modelId="{F73EAD24-8D48-4F9E-90EF-F623BF8F9B2C}" type="pres">
      <dgm:prSet presAssocID="{39167DCF-9540-4D68-BFF8-DC47A64455D2}" presName="thickLine" presStyleLbl="alignNode1" presStyleIdx="1" presStyleCnt="5"/>
      <dgm:spPr/>
    </dgm:pt>
    <dgm:pt modelId="{13B92DB3-61DA-42F0-A3D8-F75553C98B68}" type="pres">
      <dgm:prSet presAssocID="{39167DCF-9540-4D68-BFF8-DC47A64455D2}" presName="horz1" presStyleCnt="0"/>
      <dgm:spPr/>
    </dgm:pt>
    <dgm:pt modelId="{732D46BE-FB84-4A5F-B029-71A7B236161B}" type="pres">
      <dgm:prSet presAssocID="{39167DCF-9540-4D68-BFF8-DC47A64455D2}" presName="tx1" presStyleLbl="revTx" presStyleIdx="1" presStyleCnt="5"/>
      <dgm:spPr/>
    </dgm:pt>
    <dgm:pt modelId="{5A109907-9A38-444B-85B6-3D60C07A48ED}" type="pres">
      <dgm:prSet presAssocID="{39167DCF-9540-4D68-BFF8-DC47A64455D2}" presName="vert1" presStyleCnt="0"/>
      <dgm:spPr/>
    </dgm:pt>
    <dgm:pt modelId="{81DE84EE-4A57-4EE5-9B75-4E097D4AC1F7}" type="pres">
      <dgm:prSet presAssocID="{91840EC7-662C-4AC0-B7BC-18813DF01EC0}" presName="thickLine" presStyleLbl="alignNode1" presStyleIdx="2" presStyleCnt="5"/>
      <dgm:spPr/>
    </dgm:pt>
    <dgm:pt modelId="{EC10F6F5-2649-4AE1-9F0A-0B3F2646136D}" type="pres">
      <dgm:prSet presAssocID="{91840EC7-662C-4AC0-B7BC-18813DF01EC0}" presName="horz1" presStyleCnt="0"/>
      <dgm:spPr/>
    </dgm:pt>
    <dgm:pt modelId="{CE0629A3-02BD-4B56-BC07-214AFB7469B7}" type="pres">
      <dgm:prSet presAssocID="{91840EC7-662C-4AC0-B7BC-18813DF01EC0}" presName="tx1" presStyleLbl="revTx" presStyleIdx="2" presStyleCnt="5"/>
      <dgm:spPr/>
    </dgm:pt>
    <dgm:pt modelId="{C7549E52-FB60-4768-A489-D38490DA211D}" type="pres">
      <dgm:prSet presAssocID="{91840EC7-662C-4AC0-B7BC-18813DF01EC0}" presName="vert1" presStyleCnt="0"/>
      <dgm:spPr/>
    </dgm:pt>
    <dgm:pt modelId="{15737996-33AF-4F40-890B-979AFC58961B}" type="pres">
      <dgm:prSet presAssocID="{3A1E834B-022E-4AF7-AC8B-9F9ED000C4A7}" presName="thickLine" presStyleLbl="alignNode1" presStyleIdx="3" presStyleCnt="5"/>
      <dgm:spPr/>
    </dgm:pt>
    <dgm:pt modelId="{1EBF8DD9-7FFB-4BF3-BA8C-9BF4D5008F66}" type="pres">
      <dgm:prSet presAssocID="{3A1E834B-022E-4AF7-AC8B-9F9ED000C4A7}" presName="horz1" presStyleCnt="0"/>
      <dgm:spPr/>
    </dgm:pt>
    <dgm:pt modelId="{15C000CA-6163-432B-B77E-5B11F6F83BDF}" type="pres">
      <dgm:prSet presAssocID="{3A1E834B-022E-4AF7-AC8B-9F9ED000C4A7}" presName="tx1" presStyleLbl="revTx" presStyleIdx="3" presStyleCnt="5"/>
      <dgm:spPr/>
    </dgm:pt>
    <dgm:pt modelId="{55CE030F-C66D-4379-9C1E-7EB0882A67AE}" type="pres">
      <dgm:prSet presAssocID="{3A1E834B-022E-4AF7-AC8B-9F9ED000C4A7}" presName="vert1" presStyleCnt="0"/>
      <dgm:spPr/>
    </dgm:pt>
    <dgm:pt modelId="{264706E0-0A63-4347-94E5-7FB1709DA8EB}" type="pres">
      <dgm:prSet presAssocID="{C1F476D5-9B46-4B22-8A4F-03A05755658D}" presName="thickLine" presStyleLbl="alignNode1" presStyleIdx="4" presStyleCnt="5"/>
      <dgm:spPr/>
    </dgm:pt>
    <dgm:pt modelId="{BBEA7EEE-DC16-4672-8EC7-7016F17D7633}" type="pres">
      <dgm:prSet presAssocID="{C1F476D5-9B46-4B22-8A4F-03A05755658D}" presName="horz1" presStyleCnt="0"/>
      <dgm:spPr/>
    </dgm:pt>
    <dgm:pt modelId="{C5289971-F514-4487-99E5-E2F1E26D5409}" type="pres">
      <dgm:prSet presAssocID="{C1F476D5-9B46-4B22-8A4F-03A05755658D}" presName="tx1" presStyleLbl="revTx" presStyleIdx="4" presStyleCnt="5"/>
      <dgm:spPr/>
    </dgm:pt>
    <dgm:pt modelId="{7525A967-61A3-4F73-9EF4-09B4BE3C2C1A}" type="pres">
      <dgm:prSet presAssocID="{C1F476D5-9B46-4B22-8A4F-03A05755658D}" presName="vert1" presStyleCnt="0"/>
      <dgm:spPr/>
    </dgm:pt>
  </dgm:ptLst>
  <dgm:cxnLst>
    <dgm:cxn modelId="{48B0F617-0FB5-4B4C-AC56-572BA869532A}" srcId="{6AFCD90B-B7F3-47B8-B308-6A9BCA53AF03}" destId="{91840EC7-662C-4AC0-B7BC-18813DF01EC0}" srcOrd="2" destOrd="0" parTransId="{D16E0CBB-7109-427C-AC3B-F2844E7DCB84}" sibTransId="{790C2374-4F8E-44FD-B7CB-EA852B0F5032}"/>
    <dgm:cxn modelId="{D16C042A-FE55-4A3D-A043-D6E072F1C58B}" type="presOf" srcId="{91840EC7-662C-4AC0-B7BC-18813DF01EC0}" destId="{CE0629A3-02BD-4B56-BC07-214AFB7469B7}" srcOrd="0" destOrd="0" presId="urn:microsoft.com/office/officeart/2008/layout/LinedList"/>
    <dgm:cxn modelId="{52EC8057-76EB-4569-BC23-AB85C8666D54}" srcId="{6AFCD90B-B7F3-47B8-B308-6A9BCA53AF03}" destId="{C1F476D5-9B46-4B22-8A4F-03A05755658D}" srcOrd="4" destOrd="0" parTransId="{DEA84F1D-44F5-43C9-A6E8-4FCBD1E8BBDE}" sibTransId="{91C9813E-E43E-43F7-BF09-247340ED0584}"/>
    <dgm:cxn modelId="{FF053781-04F6-4FA0-9471-6D5134BAADDA}" type="presOf" srcId="{3A1E834B-022E-4AF7-AC8B-9F9ED000C4A7}" destId="{15C000CA-6163-432B-B77E-5B11F6F83BDF}" srcOrd="0" destOrd="0" presId="urn:microsoft.com/office/officeart/2008/layout/LinedList"/>
    <dgm:cxn modelId="{6B0C6683-B8B3-4F40-99E8-C51F2B886703}" type="presOf" srcId="{6AFCD90B-B7F3-47B8-B308-6A9BCA53AF03}" destId="{1ED08E68-8464-4852-A55D-A67DB6FAE2B6}" srcOrd="0" destOrd="0" presId="urn:microsoft.com/office/officeart/2008/layout/LinedList"/>
    <dgm:cxn modelId="{513A8B9D-B0B6-457E-A1CA-33106B8B3A5B}" srcId="{6AFCD90B-B7F3-47B8-B308-6A9BCA53AF03}" destId="{3A1E834B-022E-4AF7-AC8B-9F9ED000C4A7}" srcOrd="3" destOrd="0" parTransId="{497B7860-66E4-44B1-A086-DD97742D9C08}" sibTransId="{F78DC809-DAD3-4C41-9723-8F821FA9EA2A}"/>
    <dgm:cxn modelId="{AEA649A2-FC02-4D80-923E-E59A64776E38}" type="presOf" srcId="{832249AD-1F7C-4F70-A3C8-48919C9852D8}" destId="{542B960F-C137-4BC5-8221-6F64AB157D87}" srcOrd="0" destOrd="0" presId="urn:microsoft.com/office/officeart/2008/layout/LinedList"/>
    <dgm:cxn modelId="{6D9EC3DA-E0E7-48B1-A416-C548A8A2ADD2}" type="presOf" srcId="{C1F476D5-9B46-4B22-8A4F-03A05755658D}" destId="{C5289971-F514-4487-99E5-E2F1E26D5409}" srcOrd="0" destOrd="0" presId="urn:microsoft.com/office/officeart/2008/layout/LinedList"/>
    <dgm:cxn modelId="{EA5BC2E9-EBBB-45D0-84D2-256F2837AFFE}" srcId="{6AFCD90B-B7F3-47B8-B308-6A9BCA53AF03}" destId="{39167DCF-9540-4D68-BFF8-DC47A64455D2}" srcOrd="1" destOrd="0" parTransId="{2EE6399F-6B53-49AE-B5AA-A381A0DA50E0}" sibTransId="{9CF207DC-087F-44AE-B350-1D165457530D}"/>
    <dgm:cxn modelId="{5DB146F4-50B6-44BA-8894-66A194601527}" srcId="{6AFCD90B-B7F3-47B8-B308-6A9BCA53AF03}" destId="{832249AD-1F7C-4F70-A3C8-48919C9852D8}" srcOrd="0" destOrd="0" parTransId="{884FC754-AB8C-4EF3-ADAA-AED7835DF963}" sibTransId="{96B4E8F1-E9B5-468F-A5DD-BDAC328B7861}"/>
    <dgm:cxn modelId="{311A8DF7-440F-48F0-BC66-DC3303AD7029}" type="presOf" srcId="{39167DCF-9540-4D68-BFF8-DC47A64455D2}" destId="{732D46BE-FB84-4A5F-B029-71A7B236161B}" srcOrd="0" destOrd="0" presId="urn:microsoft.com/office/officeart/2008/layout/LinedList"/>
    <dgm:cxn modelId="{D7010114-3330-4CE2-97B9-853270EC00C9}" type="presParOf" srcId="{1ED08E68-8464-4852-A55D-A67DB6FAE2B6}" destId="{D8D469C0-0C8B-4A2D-BC08-EEACADF5B755}" srcOrd="0" destOrd="0" presId="urn:microsoft.com/office/officeart/2008/layout/LinedList"/>
    <dgm:cxn modelId="{6D628332-4F54-4747-9E32-1ABA544F7BA0}" type="presParOf" srcId="{1ED08E68-8464-4852-A55D-A67DB6FAE2B6}" destId="{9411FB2F-15FE-4EA0-8A7F-F5BD71959842}" srcOrd="1" destOrd="0" presId="urn:microsoft.com/office/officeart/2008/layout/LinedList"/>
    <dgm:cxn modelId="{2A7F0BA2-B541-4080-A42A-37BA5EDE1736}" type="presParOf" srcId="{9411FB2F-15FE-4EA0-8A7F-F5BD71959842}" destId="{542B960F-C137-4BC5-8221-6F64AB157D87}" srcOrd="0" destOrd="0" presId="urn:microsoft.com/office/officeart/2008/layout/LinedList"/>
    <dgm:cxn modelId="{5C119D4C-C1F0-4DE1-B663-48851D01D44F}" type="presParOf" srcId="{9411FB2F-15FE-4EA0-8A7F-F5BD71959842}" destId="{C20F7E1A-4890-45F0-AFDC-9725E967F0FD}" srcOrd="1" destOrd="0" presId="urn:microsoft.com/office/officeart/2008/layout/LinedList"/>
    <dgm:cxn modelId="{456FDC18-CBFC-4D67-91D4-91465E5CC919}" type="presParOf" srcId="{1ED08E68-8464-4852-A55D-A67DB6FAE2B6}" destId="{F73EAD24-8D48-4F9E-90EF-F623BF8F9B2C}" srcOrd="2" destOrd="0" presId="urn:microsoft.com/office/officeart/2008/layout/LinedList"/>
    <dgm:cxn modelId="{BA595957-52BE-4F4E-8752-2E43047E783D}" type="presParOf" srcId="{1ED08E68-8464-4852-A55D-A67DB6FAE2B6}" destId="{13B92DB3-61DA-42F0-A3D8-F75553C98B68}" srcOrd="3" destOrd="0" presId="urn:microsoft.com/office/officeart/2008/layout/LinedList"/>
    <dgm:cxn modelId="{5E669330-491D-4E81-B36E-62F54C90CA0E}" type="presParOf" srcId="{13B92DB3-61DA-42F0-A3D8-F75553C98B68}" destId="{732D46BE-FB84-4A5F-B029-71A7B236161B}" srcOrd="0" destOrd="0" presId="urn:microsoft.com/office/officeart/2008/layout/LinedList"/>
    <dgm:cxn modelId="{941D18A5-665E-4B71-A1AD-030EB0305420}" type="presParOf" srcId="{13B92DB3-61DA-42F0-A3D8-F75553C98B68}" destId="{5A109907-9A38-444B-85B6-3D60C07A48ED}" srcOrd="1" destOrd="0" presId="urn:microsoft.com/office/officeart/2008/layout/LinedList"/>
    <dgm:cxn modelId="{8BA07739-0E91-42A4-9461-CDB43C386E81}" type="presParOf" srcId="{1ED08E68-8464-4852-A55D-A67DB6FAE2B6}" destId="{81DE84EE-4A57-4EE5-9B75-4E097D4AC1F7}" srcOrd="4" destOrd="0" presId="urn:microsoft.com/office/officeart/2008/layout/LinedList"/>
    <dgm:cxn modelId="{62D01242-C3A5-42E3-8B17-9C17341D211D}" type="presParOf" srcId="{1ED08E68-8464-4852-A55D-A67DB6FAE2B6}" destId="{EC10F6F5-2649-4AE1-9F0A-0B3F2646136D}" srcOrd="5" destOrd="0" presId="urn:microsoft.com/office/officeart/2008/layout/LinedList"/>
    <dgm:cxn modelId="{2B51BE32-03A0-4927-BE63-299C1E78B5D6}" type="presParOf" srcId="{EC10F6F5-2649-4AE1-9F0A-0B3F2646136D}" destId="{CE0629A3-02BD-4B56-BC07-214AFB7469B7}" srcOrd="0" destOrd="0" presId="urn:microsoft.com/office/officeart/2008/layout/LinedList"/>
    <dgm:cxn modelId="{944C8067-C040-49EC-8606-010D6C867237}" type="presParOf" srcId="{EC10F6F5-2649-4AE1-9F0A-0B3F2646136D}" destId="{C7549E52-FB60-4768-A489-D38490DA211D}" srcOrd="1" destOrd="0" presId="urn:microsoft.com/office/officeart/2008/layout/LinedList"/>
    <dgm:cxn modelId="{FEAA3A90-ECCB-4F88-B0E1-92FEED49002A}" type="presParOf" srcId="{1ED08E68-8464-4852-A55D-A67DB6FAE2B6}" destId="{15737996-33AF-4F40-890B-979AFC58961B}" srcOrd="6" destOrd="0" presId="urn:microsoft.com/office/officeart/2008/layout/LinedList"/>
    <dgm:cxn modelId="{09E7F714-B600-4F38-ABCA-0FC059884BE4}" type="presParOf" srcId="{1ED08E68-8464-4852-A55D-A67DB6FAE2B6}" destId="{1EBF8DD9-7FFB-4BF3-BA8C-9BF4D5008F66}" srcOrd="7" destOrd="0" presId="urn:microsoft.com/office/officeart/2008/layout/LinedList"/>
    <dgm:cxn modelId="{94515475-0575-4E25-8AC1-CC1C37859DE7}" type="presParOf" srcId="{1EBF8DD9-7FFB-4BF3-BA8C-9BF4D5008F66}" destId="{15C000CA-6163-432B-B77E-5B11F6F83BDF}" srcOrd="0" destOrd="0" presId="urn:microsoft.com/office/officeart/2008/layout/LinedList"/>
    <dgm:cxn modelId="{C3F634A2-767F-4C3D-815C-CA0125DAF4F6}" type="presParOf" srcId="{1EBF8DD9-7FFB-4BF3-BA8C-9BF4D5008F66}" destId="{55CE030F-C66D-4379-9C1E-7EB0882A67AE}" srcOrd="1" destOrd="0" presId="urn:microsoft.com/office/officeart/2008/layout/LinedList"/>
    <dgm:cxn modelId="{F3DE93F2-3404-4022-9B00-C2720623974A}" type="presParOf" srcId="{1ED08E68-8464-4852-A55D-A67DB6FAE2B6}" destId="{264706E0-0A63-4347-94E5-7FB1709DA8EB}" srcOrd="8" destOrd="0" presId="urn:microsoft.com/office/officeart/2008/layout/LinedList"/>
    <dgm:cxn modelId="{261E9972-2134-4B0B-ABAD-600A68041BC5}" type="presParOf" srcId="{1ED08E68-8464-4852-A55D-A67DB6FAE2B6}" destId="{BBEA7EEE-DC16-4672-8EC7-7016F17D7633}" srcOrd="9" destOrd="0" presId="urn:microsoft.com/office/officeart/2008/layout/LinedList"/>
    <dgm:cxn modelId="{3AC5E27F-E5BA-460F-9BC4-8DD055991E23}" type="presParOf" srcId="{BBEA7EEE-DC16-4672-8EC7-7016F17D7633}" destId="{C5289971-F514-4487-99E5-E2F1E26D5409}" srcOrd="0" destOrd="0" presId="urn:microsoft.com/office/officeart/2008/layout/LinedList"/>
    <dgm:cxn modelId="{652073F5-D657-4191-924F-AE1747BC22B2}" type="presParOf" srcId="{BBEA7EEE-DC16-4672-8EC7-7016F17D7633}" destId="{7525A967-61A3-4F73-9EF4-09B4BE3C2C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2E3ABC-AC50-428E-8B6B-5BFBD848537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A9B3A36-DB3E-4BCD-8EAA-32129FE22461}">
      <dgm:prSet/>
      <dgm:spPr/>
      <dgm:t>
        <a:bodyPr/>
        <a:lstStyle/>
        <a:p>
          <a:r>
            <a:rPr lang="en-US" b="1" dirty="0">
              <a:latin typeface="Times New Roman" panose="02020603050405020304" pitchFamily="18" charset="0"/>
              <a:cs typeface="Times New Roman" panose="02020603050405020304" pitchFamily="18" charset="0"/>
            </a:rPr>
            <a:t>Exclusionary and Punitive Discipline is ineffective in improving student behavior and often has negative outcomes for Students, Schools and Communities.</a:t>
          </a:r>
        </a:p>
      </dgm:t>
    </dgm:pt>
    <dgm:pt modelId="{DEED5AE1-09A6-4816-830E-F114369C3C41}" type="parTrans" cxnId="{3836540F-0277-47A6-8D62-D82F305726AB}">
      <dgm:prSet/>
      <dgm:spPr/>
      <dgm:t>
        <a:bodyPr/>
        <a:lstStyle/>
        <a:p>
          <a:endParaRPr lang="en-US"/>
        </a:p>
      </dgm:t>
    </dgm:pt>
    <dgm:pt modelId="{C2535EA4-4AE2-4DFE-B765-7F3845C7D2E3}" type="sibTrans" cxnId="{3836540F-0277-47A6-8D62-D82F305726AB}">
      <dgm:prSet/>
      <dgm:spPr/>
      <dgm:t>
        <a:bodyPr/>
        <a:lstStyle/>
        <a:p>
          <a:endParaRPr lang="en-US"/>
        </a:p>
      </dgm:t>
    </dgm:pt>
    <dgm:pt modelId="{0A787EB1-E388-45D4-A565-207B7DA2C17D}">
      <dgm:prSet/>
      <dgm:spPr/>
      <dgm:t>
        <a:bodyPr/>
        <a:lstStyle/>
        <a:p>
          <a:r>
            <a:rPr lang="en-US" b="1" dirty="0">
              <a:latin typeface="Times New Roman" panose="02020603050405020304" pitchFamily="18" charset="0"/>
              <a:cs typeface="Times New Roman" panose="02020603050405020304" pitchFamily="18" charset="0"/>
            </a:rPr>
            <a:t>Exclusionary and Punitive procedures are applied Disproportionately to Minority Populations including Special Education Students </a:t>
          </a:r>
        </a:p>
      </dgm:t>
    </dgm:pt>
    <dgm:pt modelId="{B82A930B-A905-49D8-9A20-9AA86C713436}" type="parTrans" cxnId="{CA89203E-D6E1-42B2-9424-19E41F59E1BE}">
      <dgm:prSet/>
      <dgm:spPr/>
      <dgm:t>
        <a:bodyPr/>
        <a:lstStyle/>
        <a:p>
          <a:endParaRPr lang="en-US"/>
        </a:p>
      </dgm:t>
    </dgm:pt>
    <dgm:pt modelId="{E03C3E3F-FC4D-4D94-8E17-84E90CEE8B2C}" type="sibTrans" cxnId="{CA89203E-D6E1-42B2-9424-19E41F59E1BE}">
      <dgm:prSet/>
      <dgm:spPr/>
      <dgm:t>
        <a:bodyPr/>
        <a:lstStyle/>
        <a:p>
          <a:endParaRPr lang="en-US"/>
        </a:p>
      </dgm:t>
    </dgm:pt>
    <dgm:pt modelId="{F0D16E57-D1F6-4A91-A946-35552CF8869D}">
      <dgm:prSet/>
      <dgm:spPr/>
      <dgm:t>
        <a:bodyPr/>
        <a:lstStyle/>
        <a:p>
          <a:r>
            <a:rPr lang="en-US" b="1" dirty="0">
              <a:latin typeface="Times New Roman" panose="02020603050405020304" pitchFamily="18" charset="0"/>
              <a:cs typeface="Times New Roman" panose="02020603050405020304" pitchFamily="18" charset="0"/>
            </a:rPr>
            <a:t>Non-Exclusionary Positive Policies and Procedures are shown to be More Effective in Improving School Safety, School Climate and Student Success</a:t>
          </a:r>
        </a:p>
      </dgm:t>
    </dgm:pt>
    <dgm:pt modelId="{DA1676B2-A046-4096-883B-E44AC044B52D}" type="parTrans" cxnId="{71B0E8A7-78B8-4DE9-967E-493079821E2E}">
      <dgm:prSet/>
      <dgm:spPr/>
      <dgm:t>
        <a:bodyPr/>
        <a:lstStyle/>
        <a:p>
          <a:endParaRPr lang="en-US"/>
        </a:p>
      </dgm:t>
    </dgm:pt>
    <dgm:pt modelId="{6A7E027C-1C0D-43D1-B5DB-ABEE6BDE0FCB}" type="sibTrans" cxnId="{71B0E8A7-78B8-4DE9-967E-493079821E2E}">
      <dgm:prSet/>
      <dgm:spPr/>
      <dgm:t>
        <a:bodyPr/>
        <a:lstStyle/>
        <a:p>
          <a:endParaRPr lang="en-US"/>
        </a:p>
      </dgm:t>
    </dgm:pt>
    <dgm:pt modelId="{FF1E52E3-CE30-4D78-BFB5-25DB5A697A77}">
      <dgm:prSet/>
      <dgm:spPr/>
      <dgm:t>
        <a:bodyPr/>
        <a:lstStyle/>
        <a:p>
          <a:r>
            <a:rPr lang="en-US" b="1" dirty="0">
              <a:latin typeface="Times New Roman" panose="02020603050405020304" pitchFamily="18" charset="0"/>
              <a:cs typeface="Times New Roman" panose="02020603050405020304" pitchFamily="18" charset="0"/>
            </a:rPr>
            <a:t>Exclusionary Discipline is associated with reduction in life-long earnings, increased health care and social welfare needs and increased chances of being involved in the criminal justice system. </a:t>
          </a:r>
        </a:p>
      </dgm:t>
    </dgm:pt>
    <dgm:pt modelId="{2B157A7F-631A-4552-8F3F-E7DB195FFCA1}" type="parTrans" cxnId="{B29CEE67-A827-48E3-802C-BF891CEB32EF}">
      <dgm:prSet/>
      <dgm:spPr/>
      <dgm:t>
        <a:bodyPr/>
        <a:lstStyle/>
        <a:p>
          <a:endParaRPr lang="en-US"/>
        </a:p>
      </dgm:t>
    </dgm:pt>
    <dgm:pt modelId="{3B8999D1-8AC6-4FEB-88D0-ACDD52BFFE97}" type="sibTrans" cxnId="{B29CEE67-A827-48E3-802C-BF891CEB32EF}">
      <dgm:prSet/>
      <dgm:spPr/>
      <dgm:t>
        <a:bodyPr/>
        <a:lstStyle/>
        <a:p>
          <a:endParaRPr lang="en-US"/>
        </a:p>
      </dgm:t>
    </dgm:pt>
    <dgm:pt modelId="{585922F4-D0C3-4094-BA77-47D725770064}" type="pres">
      <dgm:prSet presAssocID="{882E3ABC-AC50-428E-8B6B-5BFBD848537F}" presName="vert0" presStyleCnt="0">
        <dgm:presLayoutVars>
          <dgm:dir/>
          <dgm:animOne val="branch"/>
          <dgm:animLvl val="lvl"/>
        </dgm:presLayoutVars>
      </dgm:prSet>
      <dgm:spPr/>
    </dgm:pt>
    <dgm:pt modelId="{8E54631C-18B2-4C7E-9AC6-FD0C4D5CDF24}" type="pres">
      <dgm:prSet presAssocID="{2A9B3A36-DB3E-4BCD-8EAA-32129FE22461}" presName="thickLine" presStyleLbl="alignNode1" presStyleIdx="0" presStyleCnt="4"/>
      <dgm:spPr/>
    </dgm:pt>
    <dgm:pt modelId="{4E8B32E1-AFD4-4FF3-B0E4-F9B75F573A7C}" type="pres">
      <dgm:prSet presAssocID="{2A9B3A36-DB3E-4BCD-8EAA-32129FE22461}" presName="horz1" presStyleCnt="0"/>
      <dgm:spPr/>
    </dgm:pt>
    <dgm:pt modelId="{14C21963-D8C6-40AC-997B-5E05BAC1CCE2}" type="pres">
      <dgm:prSet presAssocID="{2A9B3A36-DB3E-4BCD-8EAA-32129FE22461}" presName="tx1" presStyleLbl="revTx" presStyleIdx="0" presStyleCnt="4"/>
      <dgm:spPr/>
    </dgm:pt>
    <dgm:pt modelId="{03E419FE-F8E3-4BD7-8143-1ED84B70B9FB}" type="pres">
      <dgm:prSet presAssocID="{2A9B3A36-DB3E-4BCD-8EAA-32129FE22461}" presName="vert1" presStyleCnt="0"/>
      <dgm:spPr/>
    </dgm:pt>
    <dgm:pt modelId="{835A8966-915B-41A0-B891-7911B6A33FA1}" type="pres">
      <dgm:prSet presAssocID="{FF1E52E3-CE30-4D78-BFB5-25DB5A697A77}" presName="thickLine" presStyleLbl="alignNode1" presStyleIdx="1" presStyleCnt="4"/>
      <dgm:spPr/>
    </dgm:pt>
    <dgm:pt modelId="{76793BFB-608B-45D8-AB03-81162F1BD1E9}" type="pres">
      <dgm:prSet presAssocID="{FF1E52E3-CE30-4D78-BFB5-25DB5A697A77}" presName="horz1" presStyleCnt="0"/>
      <dgm:spPr/>
    </dgm:pt>
    <dgm:pt modelId="{F91B20C9-9B94-4CC9-8F3B-0D5D7C1500AD}" type="pres">
      <dgm:prSet presAssocID="{FF1E52E3-CE30-4D78-BFB5-25DB5A697A77}" presName="tx1" presStyleLbl="revTx" presStyleIdx="1" presStyleCnt="4"/>
      <dgm:spPr/>
    </dgm:pt>
    <dgm:pt modelId="{BB649839-7A0E-483C-A549-00F608AECC27}" type="pres">
      <dgm:prSet presAssocID="{FF1E52E3-CE30-4D78-BFB5-25DB5A697A77}" presName="vert1" presStyleCnt="0"/>
      <dgm:spPr/>
    </dgm:pt>
    <dgm:pt modelId="{E435B63E-FBBF-490A-A739-9A4C81FFF547}" type="pres">
      <dgm:prSet presAssocID="{0A787EB1-E388-45D4-A565-207B7DA2C17D}" presName="thickLine" presStyleLbl="alignNode1" presStyleIdx="2" presStyleCnt="4"/>
      <dgm:spPr/>
    </dgm:pt>
    <dgm:pt modelId="{E37944D5-45E6-4A41-9AD0-BD0D43EA057D}" type="pres">
      <dgm:prSet presAssocID="{0A787EB1-E388-45D4-A565-207B7DA2C17D}" presName="horz1" presStyleCnt="0"/>
      <dgm:spPr/>
    </dgm:pt>
    <dgm:pt modelId="{ED423907-0EB3-4635-9CC2-D726F036EC58}" type="pres">
      <dgm:prSet presAssocID="{0A787EB1-E388-45D4-A565-207B7DA2C17D}" presName="tx1" presStyleLbl="revTx" presStyleIdx="2" presStyleCnt="4"/>
      <dgm:spPr/>
    </dgm:pt>
    <dgm:pt modelId="{3DA0114A-ECF9-479C-8C5A-9AD1B6896D0C}" type="pres">
      <dgm:prSet presAssocID="{0A787EB1-E388-45D4-A565-207B7DA2C17D}" presName="vert1" presStyleCnt="0"/>
      <dgm:spPr/>
    </dgm:pt>
    <dgm:pt modelId="{CEDE6597-93BE-41E5-B4ED-DE2985023F49}" type="pres">
      <dgm:prSet presAssocID="{F0D16E57-D1F6-4A91-A946-35552CF8869D}" presName="thickLine" presStyleLbl="alignNode1" presStyleIdx="3" presStyleCnt="4"/>
      <dgm:spPr/>
    </dgm:pt>
    <dgm:pt modelId="{7721ECB9-B102-4B0C-A98D-04DD9E199B0D}" type="pres">
      <dgm:prSet presAssocID="{F0D16E57-D1F6-4A91-A946-35552CF8869D}" presName="horz1" presStyleCnt="0"/>
      <dgm:spPr/>
    </dgm:pt>
    <dgm:pt modelId="{4AAC4917-D998-4DE9-9735-04D2693578B5}" type="pres">
      <dgm:prSet presAssocID="{F0D16E57-D1F6-4A91-A946-35552CF8869D}" presName="tx1" presStyleLbl="revTx" presStyleIdx="3" presStyleCnt="4"/>
      <dgm:spPr/>
    </dgm:pt>
    <dgm:pt modelId="{EA6A4E32-1607-463D-A5F0-E04DC49C2A0A}" type="pres">
      <dgm:prSet presAssocID="{F0D16E57-D1F6-4A91-A946-35552CF8869D}" presName="vert1" presStyleCnt="0"/>
      <dgm:spPr/>
    </dgm:pt>
  </dgm:ptLst>
  <dgm:cxnLst>
    <dgm:cxn modelId="{3836540F-0277-47A6-8D62-D82F305726AB}" srcId="{882E3ABC-AC50-428E-8B6B-5BFBD848537F}" destId="{2A9B3A36-DB3E-4BCD-8EAA-32129FE22461}" srcOrd="0" destOrd="0" parTransId="{DEED5AE1-09A6-4816-830E-F114369C3C41}" sibTransId="{C2535EA4-4AE2-4DFE-B765-7F3845C7D2E3}"/>
    <dgm:cxn modelId="{D2F8FC16-BED4-4C5D-AEA0-F576095E7480}" type="presOf" srcId="{FF1E52E3-CE30-4D78-BFB5-25DB5A697A77}" destId="{F91B20C9-9B94-4CC9-8F3B-0D5D7C1500AD}" srcOrd="0" destOrd="0" presId="urn:microsoft.com/office/officeart/2008/layout/LinedList"/>
    <dgm:cxn modelId="{CA89203E-D6E1-42B2-9424-19E41F59E1BE}" srcId="{882E3ABC-AC50-428E-8B6B-5BFBD848537F}" destId="{0A787EB1-E388-45D4-A565-207B7DA2C17D}" srcOrd="2" destOrd="0" parTransId="{B82A930B-A905-49D8-9A20-9AA86C713436}" sibTransId="{E03C3E3F-FC4D-4D94-8E17-84E90CEE8B2C}"/>
    <dgm:cxn modelId="{B29CEE67-A827-48E3-802C-BF891CEB32EF}" srcId="{882E3ABC-AC50-428E-8B6B-5BFBD848537F}" destId="{FF1E52E3-CE30-4D78-BFB5-25DB5A697A77}" srcOrd="1" destOrd="0" parTransId="{2B157A7F-631A-4552-8F3F-E7DB195FFCA1}" sibTransId="{3B8999D1-8AC6-4FEB-88D0-ACDD52BFFE97}"/>
    <dgm:cxn modelId="{258BEC73-ED18-40A4-B232-641FDD4B58EA}" type="presOf" srcId="{0A787EB1-E388-45D4-A565-207B7DA2C17D}" destId="{ED423907-0EB3-4635-9CC2-D726F036EC58}" srcOrd="0" destOrd="0" presId="urn:microsoft.com/office/officeart/2008/layout/LinedList"/>
    <dgm:cxn modelId="{023F287E-15A7-4431-9A60-B4EB730EBEDA}" type="presOf" srcId="{882E3ABC-AC50-428E-8B6B-5BFBD848537F}" destId="{585922F4-D0C3-4094-BA77-47D725770064}" srcOrd="0" destOrd="0" presId="urn:microsoft.com/office/officeart/2008/layout/LinedList"/>
    <dgm:cxn modelId="{A9B57195-78D9-4667-BEDF-3576C2F12215}" type="presOf" srcId="{2A9B3A36-DB3E-4BCD-8EAA-32129FE22461}" destId="{14C21963-D8C6-40AC-997B-5E05BAC1CCE2}" srcOrd="0" destOrd="0" presId="urn:microsoft.com/office/officeart/2008/layout/LinedList"/>
    <dgm:cxn modelId="{71B0E8A7-78B8-4DE9-967E-493079821E2E}" srcId="{882E3ABC-AC50-428E-8B6B-5BFBD848537F}" destId="{F0D16E57-D1F6-4A91-A946-35552CF8869D}" srcOrd="3" destOrd="0" parTransId="{DA1676B2-A046-4096-883B-E44AC044B52D}" sibTransId="{6A7E027C-1C0D-43D1-B5DB-ABEE6BDE0FCB}"/>
    <dgm:cxn modelId="{D145C1C2-6B19-4FB5-90F0-00E59D1ECE38}" type="presOf" srcId="{F0D16E57-D1F6-4A91-A946-35552CF8869D}" destId="{4AAC4917-D998-4DE9-9735-04D2693578B5}" srcOrd="0" destOrd="0" presId="urn:microsoft.com/office/officeart/2008/layout/LinedList"/>
    <dgm:cxn modelId="{6B3F09AB-A6E3-4C71-9CDE-6335CF544512}" type="presParOf" srcId="{585922F4-D0C3-4094-BA77-47D725770064}" destId="{8E54631C-18B2-4C7E-9AC6-FD0C4D5CDF24}" srcOrd="0" destOrd="0" presId="urn:microsoft.com/office/officeart/2008/layout/LinedList"/>
    <dgm:cxn modelId="{EF161A82-7FEF-44C2-8F7B-E9E87DE86CF6}" type="presParOf" srcId="{585922F4-D0C3-4094-BA77-47D725770064}" destId="{4E8B32E1-AFD4-4FF3-B0E4-F9B75F573A7C}" srcOrd="1" destOrd="0" presId="urn:microsoft.com/office/officeart/2008/layout/LinedList"/>
    <dgm:cxn modelId="{1A1D15AF-50ED-4337-B8AD-A46A9CAF63B1}" type="presParOf" srcId="{4E8B32E1-AFD4-4FF3-B0E4-F9B75F573A7C}" destId="{14C21963-D8C6-40AC-997B-5E05BAC1CCE2}" srcOrd="0" destOrd="0" presId="urn:microsoft.com/office/officeart/2008/layout/LinedList"/>
    <dgm:cxn modelId="{1E10F323-BEE5-43CD-ABB1-D5AF7DF7CAE2}" type="presParOf" srcId="{4E8B32E1-AFD4-4FF3-B0E4-F9B75F573A7C}" destId="{03E419FE-F8E3-4BD7-8143-1ED84B70B9FB}" srcOrd="1" destOrd="0" presId="urn:microsoft.com/office/officeart/2008/layout/LinedList"/>
    <dgm:cxn modelId="{BC5ED922-93BE-41CB-87C8-8D149C6C3848}" type="presParOf" srcId="{585922F4-D0C3-4094-BA77-47D725770064}" destId="{835A8966-915B-41A0-B891-7911B6A33FA1}" srcOrd="2" destOrd="0" presId="urn:microsoft.com/office/officeart/2008/layout/LinedList"/>
    <dgm:cxn modelId="{0505C455-A6C2-4AAC-B788-FA1090122B88}" type="presParOf" srcId="{585922F4-D0C3-4094-BA77-47D725770064}" destId="{76793BFB-608B-45D8-AB03-81162F1BD1E9}" srcOrd="3" destOrd="0" presId="urn:microsoft.com/office/officeart/2008/layout/LinedList"/>
    <dgm:cxn modelId="{B46B75A2-03F8-4565-8F4F-12DDCF137E6D}" type="presParOf" srcId="{76793BFB-608B-45D8-AB03-81162F1BD1E9}" destId="{F91B20C9-9B94-4CC9-8F3B-0D5D7C1500AD}" srcOrd="0" destOrd="0" presId="urn:microsoft.com/office/officeart/2008/layout/LinedList"/>
    <dgm:cxn modelId="{F0E90D54-4ED5-4EF6-A3AE-C873221E4698}" type="presParOf" srcId="{76793BFB-608B-45D8-AB03-81162F1BD1E9}" destId="{BB649839-7A0E-483C-A549-00F608AECC27}" srcOrd="1" destOrd="0" presId="urn:microsoft.com/office/officeart/2008/layout/LinedList"/>
    <dgm:cxn modelId="{7589D89B-1E7E-408B-B0AD-8F3F4F209EC5}" type="presParOf" srcId="{585922F4-D0C3-4094-BA77-47D725770064}" destId="{E435B63E-FBBF-490A-A739-9A4C81FFF547}" srcOrd="4" destOrd="0" presId="urn:microsoft.com/office/officeart/2008/layout/LinedList"/>
    <dgm:cxn modelId="{7938CEFB-E383-4872-8A69-ACF3E33452AF}" type="presParOf" srcId="{585922F4-D0C3-4094-BA77-47D725770064}" destId="{E37944D5-45E6-4A41-9AD0-BD0D43EA057D}" srcOrd="5" destOrd="0" presId="urn:microsoft.com/office/officeart/2008/layout/LinedList"/>
    <dgm:cxn modelId="{A3EC2F20-D5A0-4F36-831E-68B5E13C0F2D}" type="presParOf" srcId="{E37944D5-45E6-4A41-9AD0-BD0D43EA057D}" destId="{ED423907-0EB3-4635-9CC2-D726F036EC58}" srcOrd="0" destOrd="0" presId="urn:microsoft.com/office/officeart/2008/layout/LinedList"/>
    <dgm:cxn modelId="{51DCE7F9-009D-4C52-925B-3EC20398D83A}" type="presParOf" srcId="{E37944D5-45E6-4A41-9AD0-BD0D43EA057D}" destId="{3DA0114A-ECF9-479C-8C5A-9AD1B6896D0C}" srcOrd="1" destOrd="0" presId="urn:microsoft.com/office/officeart/2008/layout/LinedList"/>
    <dgm:cxn modelId="{6161A0F0-235C-4AA8-BDB6-C3AFE12E1174}" type="presParOf" srcId="{585922F4-D0C3-4094-BA77-47D725770064}" destId="{CEDE6597-93BE-41E5-B4ED-DE2985023F49}" srcOrd="6" destOrd="0" presId="urn:microsoft.com/office/officeart/2008/layout/LinedList"/>
    <dgm:cxn modelId="{77C742B9-687F-4B5D-AB4D-A3BF97F99A88}" type="presParOf" srcId="{585922F4-D0C3-4094-BA77-47D725770064}" destId="{7721ECB9-B102-4B0C-A98D-04DD9E199B0D}" srcOrd="7" destOrd="0" presId="urn:microsoft.com/office/officeart/2008/layout/LinedList"/>
    <dgm:cxn modelId="{ECEB8CC0-CE00-4501-958C-AFDCFD955747}" type="presParOf" srcId="{7721ECB9-B102-4B0C-A98D-04DD9E199B0D}" destId="{4AAC4917-D998-4DE9-9735-04D2693578B5}" srcOrd="0" destOrd="0" presId="urn:microsoft.com/office/officeart/2008/layout/LinedList"/>
    <dgm:cxn modelId="{421E001D-0BF6-4A0C-B24D-3DED7C8618E8}" type="presParOf" srcId="{7721ECB9-B102-4B0C-A98D-04DD9E199B0D}" destId="{EA6A4E32-1607-463D-A5F0-E04DC49C2A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A21C5-597A-4E6B-9C5B-27E7BDBDE9FB}">
      <dsp:nvSpPr>
        <dsp:cNvPr id="0" name=""/>
        <dsp:cNvSpPr/>
      </dsp:nvSpPr>
      <dsp:spPr>
        <a:xfrm>
          <a:off x="0" y="0"/>
          <a:ext cx="7493921" cy="1436193"/>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a:latin typeface="Times New Roman" panose="02020603050405020304" pitchFamily="18" charset="0"/>
              <a:cs typeface="Times New Roman" panose="02020603050405020304" pitchFamily="18" charset="0"/>
            </a:rPr>
            <a:t>Direct Individual Services </a:t>
          </a:r>
        </a:p>
      </dsp:txBody>
      <dsp:txXfrm>
        <a:off x="70109" y="70109"/>
        <a:ext cx="7353703" cy="1295975"/>
      </dsp:txXfrm>
    </dsp:sp>
    <dsp:sp modelId="{5115028B-3CB6-42D6-9CF0-B89F887737A8}">
      <dsp:nvSpPr>
        <dsp:cNvPr id="0" name=""/>
        <dsp:cNvSpPr/>
      </dsp:nvSpPr>
      <dsp:spPr>
        <a:xfrm>
          <a:off x="0" y="1600011"/>
          <a:ext cx="7493921" cy="443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32"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Ø"/>
          </a:pPr>
          <a:endParaRPr lang="en-US" sz="2400" b="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20000"/>
            </a:spcAft>
            <a:buFont typeface="Wingdings" panose="05000000000000000000" pitchFamily="2" charset="2"/>
            <a:buChar char="Ø"/>
          </a:pPr>
          <a:endParaRPr lang="en-US" sz="2400" b="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20000"/>
            </a:spcAft>
            <a:buFont typeface="Wingdings" panose="05000000000000000000" pitchFamily="2" charset="2"/>
            <a:buChar char="Ø"/>
          </a:pPr>
          <a:r>
            <a:rPr lang="en-US" sz="2400" b="1" kern="1200" dirty="0">
              <a:latin typeface="Times New Roman" panose="02020603050405020304" pitchFamily="18" charset="0"/>
              <a:cs typeface="Times New Roman" panose="02020603050405020304" pitchFamily="18" charset="0"/>
            </a:rPr>
            <a:t>Academic, Behavioral &amp; Psychological Assessment </a:t>
          </a:r>
        </a:p>
        <a:p>
          <a:pPr marL="228600" lvl="1" indent="-228600" algn="l" defTabSz="1066800">
            <a:lnSpc>
              <a:spcPct val="90000"/>
            </a:lnSpc>
            <a:spcBef>
              <a:spcPct val="0"/>
            </a:spcBef>
            <a:spcAft>
              <a:spcPct val="20000"/>
            </a:spcAft>
            <a:buFont typeface="Wingdings" panose="05000000000000000000" pitchFamily="2" charset="2"/>
            <a:buChar char="Ø"/>
          </a:pP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20000"/>
            </a:spcAft>
            <a:buFont typeface="Wingdings" panose="05000000000000000000" pitchFamily="2" charset="2"/>
            <a:buChar char="Ø"/>
          </a:pPr>
          <a:r>
            <a:rPr lang="en-US" sz="2400" b="1" kern="1200" dirty="0">
              <a:latin typeface="Times New Roman" panose="02020603050405020304" pitchFamily="18" charset="0"/>
              <a:cs typeface="Times New Roman" panose="02020603050405020304" pitchFamily="18" charset="0"/>
            </a:rPr>
            <a:t>Develop Academic, Behavioral &amp; Mental Health Interventions </a:t>
          </a:r>
        </a:p>
        <a:p>
          <a:pPr marL="228600" lvl="1" indent="-228600" algn="l" defTabSz="1066800">
            <a:lnSpc>
              <a:spcPct val="90000"/>
            </a:lnSpc>
            <a:spcBef>
              <a:spcPct val="0"/>
            </a:spcBef>
            <a:spcAft>
              <a:spcPct val="20000"/>
            </a:spcAft>
            <a:buFont typeface="Wingdings" panose="05000000000000000000" pitchFamily="2" charset="2"/>
            <a:buChar char="Ø"/>
          </a:pP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20000"/>
            </a:spcAft>
            <a:buFont typeface="Wingdings" panose="05000000000000000000" pitchFamily="2" charset="2"/>
            <a:buChar char="Ø"/>
          </a:pPr>
          <a:r>
            <a:rPr lang="en-US" sz="2400" b="1" kern="1200" dirty="0">
              <a:latin typeface="Times New Roman" panose="02020603050405020304" pitchFamily="18" charset="0"/>
              <a:cs typeface="Times New Roman" panose="02020603050405020304" pitchFamily="18" charset="0"/>
            </a:rPr>
            <a:t>Provide Individual and Group Counseling &amp; Instruction</a:t>
          </a:r>
        </a:p>
      </dsp:txBody>
      <dsp:txXfrm>
        <a:off x="0" y="1600011"/>
        <a:ext cx="7493921" cy="4430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FE8E8-5784-4DD0-AFDF-1538703F8FEE}">
      <dsp:nvSpPr>
        <dsp:cNvPr id="0" name=""/>
        <dsp:cNvSpPr/>
      </dsp:nvSpPr>
      <dsp:spPr>
        <a:xfrm>
          <a:off x="0" y="0"/>
          <a:ext cx="735040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76CE06-0531-473A-B6EE-675B3D4D69FA}">
      <dsp:nvSpPr>
        <dsp:cNvPr id="0" name=""/>
        <dsp:cNvSpPr/>
      </dsp:nvSpPr>
      <dsp:spPr>
        <a:xfrm>
          <a:off x="0" y="0"/>
          <a:ext cx="1470081" cy="33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Gather Student and Classroom-based Data</a:t>
          </a:r>
        </a:p>
      </dsp:txBody>
      <dsp:txXfrm>
        <a:off x="0" y="0"/>
        <a:ext cx="1470081" cy="3312159"/>
      </dsp:txXfrm>
    </dsp:sp>
    <dsp:sp modelId="{58B745F0-1699-41D7-AF42-0D5AB7D552DF}">
      <dsp:nvSpPr>
        <dsp:cNvPr id="0" name=""/>
        <dsp:cNvSpPr/>
      </dsp:nvSpPr>
      <dsp:spPr>
        <a:xfrm>
          <a:off x="1580337" y="150405"/>
          <a:ext cx="5770067" cy="300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a:latin typeface="Times New Roman" panose="02020603050405020304" pitchFamily="18" charset="0"/>
              <a:cs typeface="Times New Roman" panose="02020603050405020304" pitchFamily="18" charset="0"/>
            </a:rPr>
            <a:t>Observations, Interviews, Evaluations &amp; Data-Analysis</a:t>
          </a:r>
        </a:p>
      </dsp:txBody>
      <dsp:txXfrm>
        <a:off x="1580337" y="150405"/>
        <a:ext cx="5770067" cy="3008114"/>
      </dsp:txXfrm>
    </dsp:sp>
    <dsp:sp modelId="{0C1C252A-A03B-43A6-9F70-C40608AD3381}">
      <dsp:nvSpPr>
        <dsp:cNvPr id="0" name=""/>
        <dsp:cNvSpPr/>
      </dsp:nvSpPr>
      <dsp:spPr>
        <a:xfrm>
          <a:off x="1470081" y="3158519"/>
          <a:ext cx="5880324"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980B4F1-4394-4F79-B89D-256ED203446E}">
      <dsp:nvSpPr>
        <dsp:cNvPr id="0" name=""/>
        <dsp:cNvSpPr/>
      </dsp:nvSpPr>
      <dsp:spPr>
        <a:xfrm>
          <a:off x="0" y="3312159"/>
          <a:ext cx="735040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AEBC848-5ECD-4658-8810-18AE2609E59E}">
      <dsp:nvSpPr>
        <dsp:cNvPr id="0" name=""/>
        <dsp:cNvSpPr/>
      </dsp:nvSpPr>
      <dsp:spPr>
        <a:xfrm>
          <a:off x="0" y="3312159"/>
          <a:ext cx="1470081" cy="33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Consult with teacher in Developing</a:t>
          </a:r>
        </a:p>
      </dsp:txBody>
      <dsp:txXfrm>
        <a:off x="0" y="3312159"/>
        <a:ext cx="1470081" cy="3312159"/>
      </dsp:txXfrm>
    </dsp:sp>
    <dsp:sp modelId="{B5D070AC-C53C-4D2E-AC7C-F0D398545C7E}">
      <dsp:nvSpPr>
        <dsp:cNvPr id="0" name=""/>
        <dsp:cNvSpPr/>
      </dsp:nvSpPr>
      <dsp:spPr>
        <a:xfrm>
          <a:off x="1580337" y="3462565"/>
          <a:ext cx="5770067" cy="300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a:latin typeface="Times New Roman" panose="02020603050405020304" pitchFamily="18" charset="0"/>
              <a:cs typeface="Times New Roman" panose="02020603050405020304" pitchFamily="18" charset="0"/>
            </a:rPr>
            <a:t>Academic Interventions, Behavior Plans, Classroom Management Strategies</a:t>
          </a:r>
        </a:p>
      </dsp:txBody>
      <dsp:txXfrm>
        <a:off x="1580337" y="3462565"/>
        <a:ext cx="5770067" cy="3008114"/>
      </dsp:txXfrm>
    </dsp:sp>
    <dsp:sp modelId="{9C7AE585-C8F5-42D7-8376-A0948AA0C599}">
      <dsp:nvSpPr>
        <dsp:cNvPr id="0" name=""/>
        <dsp:cNvSpPr/>
      </dsp:nvSpPr>
      <dsp:spPr>
        <a:xfrm>
          <a:off x="1470081" y="6470679"/>
          <a:ext cx="5880324"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1AFCA-8C5E-41DA-B2AB-AC11072517AD}">
      <dsp:nvSpPr>
        <dsp:cNvPr id="0" name=""/>
        <dsp:cNvSpPr/>
      </dsp:nvSpPr>
      <dsp:spPr>
        <a:xfrm>
          <a:off x="0" y="3114"/>
          <a:ext cx="737508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8A6E47-29F9-4693-8B67-443C1A8EFE44}">
      <dsp:nvSpPr>
        <dsp:cNvPr id="0" name=""/>
        <dsp:cNvSpPr/>
      </dsp:nvSpPr>
      <dsp:spPr>
        <a:xfrm>
          <a:off x="0" y="3114"/>
          <a:ext cx="7375087" cy="106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Collect and Analyze School-wide Data – provide consultation in applying this data in identifying areas of need and offering recommendations </a:t>
          </a:r>
        </a:p>
      </dsp:txBody>
      <dsp:txXfrm>
        <a:off x="0" y="3114"/>
        <a:ext cx="7375087" cy="1062150"/>
      </dsp:txXfrm>
    </dsp:sp>
    <dsp:sp modelId="{88F0BA4E-A456-4371-8BD2-579B1B356E56}">
      <dsp:nvSpPr>
        <dsp:cNvPr id="0" name=""/>
        <dsp:cNvSpPr/>
      </dsp:nvSpPr>
      <dsp:spPr>
        <a:xfrm>
          <a:off x="0" y="1065265"/>
          <a:ext cx="737508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AF95EB-E52C-4C9E-AE61-DB1B7B2416A3}">
      <dsp:nvSpPr>
        <dsp:cNvPr id="0" name=""/>
        <dsp:cNvSpPr/>
      </dsp:nvSpPr>
      <dsp:spPr>
        <a:xfrm>
          <a:off x="0" y="1065265"/>
          <a:ext cx="7375087" cy="106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Training &amp; Leadership on RTI/MTSS Teams for Academics and Social/Emotional Learning (SEL)</a:t>
          </a:r>
        </a:p>
      </dsp:txBody>
      <dsp:txXfrm>
        <a:off x="0" y="1065265"/>
        <a:ext cx="7375087" cy="1062150"/>
      </dsp:txXfrm>
    </dsp:sp>
    <dsp:sp modelId="{5B354B8B-59BB-4C4D-AE64-D1365B6746B3}">
      <dsp:nvSpPr>
        <dsp:cNvPr id="0" name=""/>
        <dsp:cNvSpPr/>
      </dsp:nvSpPr>
      <dsp:spPr>
        <a:xfrm>
          <a:off x="0" y="2127415"/>
          <a:ext cx="737508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139825-37E3-4EE6-B5CE-1BCD9D573390}">
      <dsp:nvSpPr>
        <dsp:cNvPr id="0" name=""/>
        <dsp:cNvSpPr/>
      </dsp:nvSpPr>
      <dsp:spPr>
        <a:xfrm>
          <a:off x="0" y="2127415"/>
          <a:ext cx="7375087" cy="106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Consult in Developing Academic, Social, Emotional and Behavioral Curriculum, Policies and Procedures</a:t>
          </a:r>
        </a:p>
      </dsp:txBody>
      <dsp:txXfrm>
        <a:off x="0" y="2127415"/>
        <a:ext cx="7375087" cy="1062150"/>
      </dsp:txXfrm>
    </dsp:sp>
    <dsp:sp modelId="{FDE69FB8-6D28-4273-B5FE-90A3DD10052D}">
      <dsp:nvSpPr>
        <dsp:cNvPr id="0" name=""/>
        <dsp:cNvSpPr/>
      </dsp:nvSpPr>
      <dsp:spPr>
        <a:xfrm>
          <a:off x="0" y="3189565"/>
          <a:ext cx="737508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30237F-0341-47D3-8069-0A1112DF3915}">
      <dsp:nvSpPr>
        <dsp:cNvPr id="0" name=""/>
        <dsp:cNvSpPr/>
      </dsp:nvSpPr>
      <dsp:spPr>
        <a:xfrm>
          <a:off x="0" y="3189565"/>
          <a:ext cx="7375087" cy="106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Provide consultation on school-wide safety plans including protocols for Threat Assessment, Risk Assessment, Safety Drills, Crisis Response, etc.</a:t>
          </a:r>
        </a:p>
      </dsp:txBody>
      <dsp:txXfrm>
        <a:off x="0" y="3189565"/>
        <a:ext cx="7375087" cy="1062150"/>
      </dsp:txXfrm>
    </dsp:sp>
    <dsp:sp modelId="{FB080A38-BD64-4539-953B-E4B553B3C34C}">
      <dsp:nvSpPr>
        <dsp:cNvPr id="0" name=""/>
        <dsp:cNvSpPr/>
      </dsp:nvSpPr>
      <dsp:spPr>
        <a:xfrm>
          <a:off x="0" y="4251715"/>
          <a:ext cx="737508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74284F-9CA4-4877-87B0-2C22F4B87EEC}">
      <dsp:nvSpPr>
        <dsp:cNvPr id="0" name=""/>
        <dsp:cNvSpPr/>
      </dsp:nvSpPr>
      <dsp:spPr>
        <a:xfrm>
          <a:off x="0" y="4251715"/>
          <a:ext cx="7375087" cy="106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Collaborate with community mental health service agencies</a:t>
          </a:r>
        </a:p>
      </dsp:txBody>
      <dsp:txXfrm>
        <a:off x="0" y="4251715"/>
        <a:ext cx="7375087" cy="1062150"/>
      </dsp:txXfrm>
    </dsp:sp>
    <dsp:sp modelId="{AA145BF3-4B9C-4D5A-B763-EDE36D60670E}">
      <dsp:nvSpPr>
        <dsp:cNvPr id="0" name=""/>
        <dsp:cNvSpPr/>
      </dsp:nvSpPr>
      <dsp:spPr>
        <a:xfrm>
          <a:off x="0" y="5313865"/>
          <a:ext cx="737508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B1E39B-1839-4B70-B16B-8F30EAC4E488}">
      <dsp:nvSpPr>
        <dsp:cNvPr id="0" name=""/>
        <dsp:cNvSpPr/>
      </dsp:nvSpPr>
      <dsp:spPr>
        <a:xfrm>
          <a:off x="0" y="5313865"/>
          <a:ext cx="7375087" cy="106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Provide Staff Training</a:t>
          </a:r>
        </a:p>
      </dsp:txBody>
      <dsp:txXfrm>
        <a:off x="0" y="5313865"/>
        <a:ext cx="7375087" cy="1062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2438-6326-4CAA-B0B3-7A2F894FDE42}">
      <dsp:nvSpPr>
        <dsp:cNvPr id="0" name=""/>
        <dsp:cNvSpPr/>
      </dsp:nvSpPr>
      <dsp:spPr>
        <a:xfrm>
          <a:off x="0" y="3404"/>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1C0625-90B5-486F-90AA-380D39A81C7A}">
      <dsp:nvSpPr>
        <dsp:cNvPr id="0" name=""/>
        <dsp:cNvSpPr/>
      </dsp:nvSpPr>
      <dsp:spPr>
        <a:xfrm>
          <a:off x="0" y="3404"/>
          <a:ext cx="6666833" cy="56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US" sz="3600" kern="1200" dirty="0">
            <a:latin typeface="Times New Roman" panose="02020603050405020304" pitchFamily="18" charset="0"/>
            <a:cs typeface="Times New Roman" panose="02020603050405020304" pitchFamily="18" charset="0"/>
          </a:endParaRPr>
        </a:p>
      </dsp:txBody>
      <dsp:txXfrm>
        <a:off x="0" y="3404"/>
        <a:ext cx="6666833" cy="561368"/>
      </dsp:txXfrm>
    </dsp:sp>
    <dsp:sp modelId="{1D57E72F-8A86-495D-8064-9F6BA9454500}">
      <dsp:nvSpPr>
        <dsp:cNvPr id="0" name=""/>
        <dsp:cNvSpPr/>
      </dsp:nvSpPr>
      <dsp:spPr>
        <a:xfrm>
          <a:off x="0" y="56477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E7834E-0AE8-4CA4-AAAE-B958A68507D7}">
      <dsp:nvSpPr>
        <dsp:cNvPr id="0" name=""/>
        <dsp:cNvSpPr/>
      </dsp:nvSpPr>
      <dsp:spPr>
        <a:xfrm>
          <a:off x="0" y="189386"/>
          <a:ext cx="6666833" cy="53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algn="l" defTabSz="1600200">
            <a:lnSpc>
              <a:spcPct val="90000"/>
            </a:lnSpc>
            <a:spcBef>
              <a:spcPct val="0"/>
            </a:spcBef>
            <a:spcAft>
              <a:spcPct val="35000"/>
            </a:spcAft>
            <a:buNone/>
          </a:pPr>
          <a:endParaRPr lang="en-US" sz="3600" b="1" kern="1200" dirty="0">
            <a:latin typeface="Times New Roman" panose="02020603050405020304" pitchFamily="18" charset="0"/>
            <a:cs typeface="Times New Roman" panose="02020603050405020304" pitchFamily="18" charset="0"/>
          </a:endParaRPr>
        </a:p>
        <a:p>
          <a:pPr marL="0" lvl="0" algn="l" defTabSz="16002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The Recommended Ratio of School Psychologists to Students is:               1 – 500/700</a:t>
          </a:r>
        </a:p>
        <a:p>
          <a:pPr marL="0" marR="0" lvl="0" indent="0" algn="l" defTabSz="914400" eaLnBrk="1" fontAlgn="auto" latinLnBrk="0" hangingPunct="1">
            <a:lnSpc>
              <a:spcPct val="100000"/>
            </a:lnSpc>
            <a:spcBef>
              <a:spcPct val="0"/>
            </a:spcBef>
            <a:spcAft>
              <a:spcPts val="0"/>
            </a:spcAft>
            <a:buClrTx/>
            <a:buSzTx/>
            <a:buFontTx/>
            <a:buNone/>
            <a:tabLst/>
            <a:defRPr/>
          </a:pPr>
          <a:r>
            <a:rPr lang="en-US" sz="2400" b="1" kern="1200" dirty="0">
              <a:latin typeface="Times New Roman" panose="02020603050405020304" pitchFamily="18" charset="0"/>
              <a:cs typeface="Times New Roman" panose="02020603050405020304" pitchFamily="18" charset="0"/>
            </a:rPr>
            <a:t>Maine’s current ratio:  1 – 1625 </a:t>
          </a:r>
        </a:p>
        <a:p>
          <a:pPr marL="0" lvl="0" algn="l" defTabSz="1600200">
            <a:lnSpc>
              <a:spcPct val="90000"/>
            </a:lnSpc>
            <a:spcBef>
              <a:spcPct val="0"/>
            </a:spcBef>
            <a:spcAft>
              <a:spcPct val="35000"/>
            </a:spcAft>
            <a:buNone/>
          </a:pPr>
          <a:endParaRPr lang="en-US" sz="2400" b="1" kern="1200" dirty="0">
            <a:latin typeface="Times New Roman" panose="02020603050405020304" pitchFamily="18" charset="0"/>
            <a:cs typeface="Times New Roman" panose="02020603050405020304" pitchFamily="18" charset="0"/>
          </a:endParaRPr>
        </a:p>
      </dsp:txBody>
      <dsp:txXfrm>
        <a:off x="0" y="189386"/>
        <a:ext cx="6666833" cy="53341"/>
      </dsp:txXfrm>
    </dsp:sp>
    <dsp:sp modelId="{407DDDDA-24AD-4C5D-B94A-BC7CA96A0C59}">
      <dsp:nvSpPr>
        <dsp:cNvPr id="0" name=""/>
        <dsp:cNvSpPr/>
      </dsp:nvSpPr>
      <dsp:spPr>
        <a:xfrm>
          <a:off x="0" y="618114"/>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D7D8D3-665F-4742-8657-B6BE403F4AB8}">
      <dsp:nvSpPr>
        <dsp:cNvPr id="0" name=""/>
        <dsp:cNvSpPr/>
      </dsp:nvSpPr>
      <dsp:spPr>
        <a:xfrm flipV="1">
          <a:off x="0" y="735423"/>
          <a:ext cx="6538307" cy="79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rot="10800000">
        <a:off x="0" y="735423"/>
        <a:ext cx="6538307" cy="793533"/>
      </dsp:txXfrm>
    </dsp:sp>
    <dsp:sp modelId="{6D000B39-D5AB-445F-8778-1E0B73275939}">
      <dsp:nvSpPr>
        <dsp:cNvPr id="0" name=""/>
        <dsp:cNvSpPr/>
      </dsp:nvSpPr>
      <dsp:spPr>
        <a:xfrm>
          <a:off x="0" y="1411647"/>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3AD61B-1521-4351-AD07-276048059C96}">
      <dsp:nvSpPr>
        <dsp:cNvPr id="0" name=""/>
        <dsp:cNvSpPr/>
      </dsp:nvSpPr>
      <dsp:spPr>
        <a:xfrm>
          <a:off x="0" y="1411647"/>
          <a:ext cx="6666833" cy="56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kern="1200" dirty="0">
            <a:latin typeface="Times New Roman" panose="02020603050405020304" pitchFamily="18" charset="0"/>
            <a:cs typeface="Times New Roman" panose="02020603050405020304" pitchFamily="18" charset="0"/>
          </a:endParaRPr>
        </a:p>
      </dsp:txBody>
      <dsp:txXfrm>
        <a:off x="0" y="1411647"/>
        <a:ext cx="6666833" cy="561368"/>
      </dsp:txXfrm>
    </dsp:sp>
    <dsp:sp modelId="{BEDE9A17-F1BC-47A8-8E0A-EF6A5E2FFFFB}">
      <dsp:nvSpPr>
        <dsp:cNvPr id="0" name=""/>
        <dsp:cNvSpPr/>
      </dsp:nvSpPr>
      <dsp:spPr>
        <a:xfrm>
          <a:off x="0" y="197301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EF1FB1-FFD1-469B-9F43-E947DC0143A5}">
      <dsp:nvSpPr>
        <dsp:cNvPr id="0" name=""/>
        <dsp:cNvSpPr/>
      </dsp:nvSpPr>
      <dsp:spPr>
        <a:xfrm>
          <a:off x="0" y="1973015"/>
          <a:ext cx="6660322" cy="69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Last school year 9.9 School Psychologist positions remained unfilled</a:t>
          </a:r>
        </a:p>
      </dsp:txBody>
      <dsp:txXfrm>
        <a:off x="0" y="1973015"/>
        <a:ext cx="6660322" cy="693705"/>
      </dsp:txXfrm>
    </dsp:sp>
    <dsp:sp modelId="{7F67B6BE-FCCD-4495-8D10-6A60F7DC15EF}">
      <dsp:nvSpPr>
        <dsp:cNvPr id="0" name=""/>
        <dsp:cNvSpPr/>
      </dsp:nvSpPr>
      <dsp:spPr>
        <a:xfrm>
          <a:off x="0" y="266672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98765D-8C85-4BE8-B64E-AF86202501EE}">
      <dsp:nvSpPr>
        <dsp:cNvPr id="0" name=""/>
        <dsp:cNvSpPr/>
      </dsp:nvSpPr>
      <dsp:spPr>
        <a:xfrm>
          <a:off x="0" y="2666720"/>
          <a:ext cx="6666833" cy="56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kern="1200" dirty="0">
            <a:latin typeface="Times New Roman" panose="02020603050405020304" pitchFamily="18" charset="0"/>
            <a:cs typeface="Times New Roman" panose="02020603050405020304" pitchFamily="18" charset="0"/>
          </a:endParaRPr>
        </a:p>
      </dsp:txBody>
      <dsp:txXfrm>
        <a:off x="0" y="2666720"/>
        <a:ext cx="6666833" cy="561368"/>
      </dsp:txXfrm>
    </dsp:sp>
    <dsp:sp modelId="{C0B308F8-57E1-4E6B-B72B-177BFB05BA87}">
      <dsp:nvSpPr>
        <dsp:cNvPr id="0" name=""/>
        <dsp:cNvSpPr/>
      </dsp:nvSpPr>
      <dsp:spPr>
        <a:xfrm>
          <a:off x="0" y="3228089"/>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3C0242-F3DB-407A-8509-0D2E8FD2C328}">
      <dsp:nvSpPr>
        <dsp:cNvPr id="0" name=""/>
        <dsp:cNvSpPr/>
      </dsp:nvSpPr>
      <dsp:spPr>
        <a:xfrm>
          <a:off x="0" y="3033895"/>
          <a:ext cx="6666833" cy="56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This year 16.9 Positions remain unfilled</a:t>
          </a:r>
        </a:p>
      </dsp:txBody>
      <dsp:txXfrm>
        <a:off x="0" y="3033895"/>
        <a:ext cx="6666833" cy="561368"/>
      </dsp:txXfrm>
    </dsp:sp>
    <dsp:sp modelId="{995BEB0A-3EC0-4581-A47D-DD12320D4B38}">
      <dsp:nvSpPr>
        <dsp:cNvPr id="0" name=""/>
        <dsp:cNvSpPr/>
      </dsp:nvSpPr>
      <dsp:spPr>
        <a:xfrm>
          <a:off x="0" y="3789457"/>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723CF9-B9C9-40DA-A7CD-097F3257F3A8}">
      <dsp:nvSpPr>
        <dsp:cNvPr id="0" name=""/>
        <dsp:cNvSpPr/>
      </dsp:nvSpPr>
      <dsp:spPr>
        <a:xfrm>
          <a:off x="0" y="3789457"/>
          <a:ext cx="6660322" cy="242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The lack of school psychologists results in schools not receiving adequate services to meet federal and state special education requirements and to provide much needed services to schools,  especially rural schools</a:t>
          </a:r>
        </a:p>
      </dsp:txBody>
      <dsp:txXfrm>
        <a:off x="0" y="3789457"/>
        <a:ext cx="6660322" cy="2421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469C0-0C8B-4A2D-BC08-EEACADF5B755}">
      <dsp:nvSpPr>
        <dsp:cNvPr id="0" name=""/>
        <dsp:cNvSpPr/>
      </dsp:nvSpPr>
      <dsp:spPr>
        <a:xfrm>
          <a:off x="0" y="3319"/>
          <a:ext cx="74926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2B960F-C137-4BC5-8221-6F64AB157D87}">
      <dsp:nvSpPr>
        <dsp:cNvPr id="0" name=""/>
        <dsp:cNvSpPr/>
      </dsp:nvSpPr>
      <dsp:spPr>
        <a:xfrm>
          <a:off x="0" y="3319"/>
          <a:ext cx="7478018" cy="1900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Multi-Tiered Systems of Support (MTSS) are proven to increase academic progress as well as improving student behavior</a:t>
          </a:r>
        </a:p>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The Majority of Maine Schools have not implemented Comprehensive MTSS Programming</a:t>
          </a:r>
        </a:p>
      </dsp:txBody>
      <dsp:txXfrm>
        <a:off x="0" y="3319"/>
        <a:ext cx="7478018" cy="1900844"/>
      </dsp:txXfrm>
    </dsp:sp>
    <dsp:sp modelId="{F73EAD24-8D48-4F9E-90EF-F623BF8F9B2C}">
      <dsp:nvSpPr>
        <dsp:cNvPr id="0" name=""/>
        <dsp:cNvSpPr/>
      </dsp:nvSpPr>
      <dsp:spPr>
        <a:xfrm>
          <a:off x="0" y="1904163"/>
          <a:ext cx="74926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2D46BE-FB84-4A5F-B029-71A7B236161B}">
      <dsp:nvSpPr>
        <dsp:cNvPr id="0" name=""/>
        <dsp:cNvSpPr/>
      </dsp:nvSpPr>
      <dsp:spPr>
        <a:xfrm>
          <a:off x="0" y="1904163"/>
          <a:ext cx="7492645" cy="105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Set statewide Goals for the development of effective MTSS Academic and Social/Emotional Learning (SEL) programming</a:t>
          </a:r>
        </a:p>
      </dsp:txBody>
      <dsp:txXfrm>
        <a:off x="0" y="1904163"/>
        <a:ext cx="7492645" cy="1053899"/>
      </dsp:txXfrm>
    </dsp:sp>
    <dsp:sp modelId="{81DE84EE-4A57-4EE5-9B75-4E097D4AC1F7}">
      <dsp:nvSpPr>
        <dsp:cNvPr id="0" name=""/>
        <dsp:cNvSpPr/>
      </dsp:nvSpPr>
      <dsp:spPr>
        <a:xfrm>
          <a:off x="0" y="2958062"/>
          <a:ext cx="74926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0629A3-02BD-4B56-BC07-214AFB7469B7}">
      <dsp:nvSpPr>
        <dsp:cNvPr id="0" name=""/>
        <dsp:cNvSpPr/>
      </dsp:nvSpPr>
      <dsp:spPr>
        <a:xfrm>
          <a:off x="0" y="2958062"/>
          <a:ext cx="7492645" cy="105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b="1" kern="1200" dirty="0">
            <a:latin typeface="Times New Roman" panose="02020603050405020304" pitchFamily="18" charset="0"/>
            <a:cs typeface="Times New Roman" panose="02020603050405020304" pitchFamily="18" charset="0"/>
          </a:endParaRPr>
        </a:p>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Increase MTSS Training and Resources to Districts</a:t>
          </a:r>
        </a:p>
      </dsp:txBody>
      <dsp:txXfrm>
        <a:off x="0" y="2958062"/>
        <a:ext cx="7492645" cy="1053899"/>
      </dsp:txXfrm>
    </dsp:sp>
    <dsp:sp modelId="{15737996-33AF-4F40-890B-979AFC58961B}">
      <dsp:nvSpPr>
        <dsp:cNvPr id="0" name=""/>
        <dsp:cNvSpPr/>
      </dsp:nvSpPr>
      <dsp:spPr>
        <a:xfrm>
          <a:off x="0" y="4011962"/>
          <a:ext cx="74926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C000CA-6163-432B-B77E-5B11F6F83BDF}">
      <dsp:nvSpPr>
        <dsp:cNvPr id="0" name=""/>
        <dsp:cNvSpPr/>
      </dsp:nvSpPr>
      <dsp:spPr>
        <a:xfrm>
          <a:off x="0" y="4011962"/>
          <a:ext cx="7492645" cy="105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Evaluate District Progress towards these Goals</a:t>
          </a:r>
        </a:p>
      </dsp:txBody>
      <dsp:txXfrm>
        <a:off x="0" y="4011962"/>
        <a:ext cx="7492645" cy="1053899"/>
      </dsp:txXfrm>
    </dsp:sp>
    <dsp:sp modelId="{264706E0-0A63-4347-94E5-7FB1709DA8EB}">
      <dsp:nvSpPr>
        <dsp:cNvPr id="0" name=""/>
        <dsp:cNvSpPr/>
      </dsp:nvSpPr>
      <dsp:spPr>
        <a:xfrm>
          <a:off x="0" y="5065861"/>
          <a:ext cx="749264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289971-F514-4487-99E5-E2F1E26D5409}">
      <dsp:nvSpPr>
        <dsp:cNvPr id="0" name=""/>
        <dsp:cNvSpPr/>
      </dsp:nvSpPr>
      <dsp:spPr>
        <a:xfrm>
          <a:off x="0" y="5065861"/>
          <a:ext cx="7492645" cy="1053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Consider adopting the Boston model for addressing behavioral/mental health MTSS </a:t>
          </a:r>
          <a:r>
            <a:rPr lang="en-US" sz="2200" kern="1200" dirty="0">
              <a:latin typeface="Times New Roman" panose="02020603050405020304" pitchFamily="18" charset="0"/>
              <a:cs typeface="Times New Roman" panose="02020603050405020304" pitchFamily="18" charset="0"/>
              <a:hlinkClick xmlns:r="http://schemas.openxmlformats.org/officeDocument/2006/relationships" r:id="rId1"/>
            </a:rPr>
            <a:t>https://cbhmboston.com/</a:t>
          </a:r>
          <a:r>
            <a:rPr lang="en-US" sz="2200" kern="1200" dirty="0">
              <a:latin typeface="Times New Roman" panose="02020603050405020304" pitchFamily="18" charset="0"/>
              <a:cs typeface="Times New Roman" panose="02020603050405020304" pitchFamily="18" charset="0"/>
            </a:rPr>
            <a:t> </a:t>
          </a:r>
        </a:p>
      </dsp:txBody>
      <dsp:txXfrm>
        <a:off x="0" y="5065861"/>
        <a:ext cx="7492645" cy="1053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4631C-18B2-4C7E-9AC6-FD0C4D5CDF24}">
      <dsp:nvSpPr>
        <dsp:cNvPr id="0" name=""/>
        <dsp:cNvSpPr/>
      </dsp:nvSpPr>
      <dsp:spPr>
        <a:xfrm>
          <a:off x="0" y="0"/>
          <a:ext cx="737580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C21963-D8C6-40AC-997B-5E05BAC1CCE2}">
      <dsp:nvSpPr>
        <dsp:cNvPr id="0" name=""/>
        <dsp:cNvSpPr/>
      </dsp:nvSpPr>
      <dsp:spPr>
        <a:xfrm>
          <a:off x="0" y="0"/>
          <a:ext cx="7375805" cy="15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Exclusionary and Punitive Discipline is ineffective in improving student behavior and often has negative outcomes for Students, Schools and Communities.</a:t>
          </a:r>
        </a:p>
      </dsp:txBody>
      <dsp:txXfrm>
        <a:off x="0" y="0"/>
        <a:ext cx="7375805" cy="1532040"/>
      </dsp:txXfrm>
    </dsp:sp>
    <dsp:sp modelId="{835A8966-915B-41A0-B891-7911B6A33FA1}">
      <dsp:nvSpPr>
        <dsp:cNvPr id="0" name=""/>
        <dsp:cNvSpPr/>
      </dsp:nvSpPr>
      <dsp:spPr>
        <a:xfrm>
          <a:off x="0" y="1532040"/>
          <a:ext cx="737580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1B20C9-9B94-4CC9-8F3B-0D5D7C1500AD}">
      <dsp:nvSpPr>
        <dsp:cNvPr id="0" name=""/>
        <dsp:cNvSpPr/>
      </dsp:nvSpPr>
      <dsp:spPr>
        <a:xfrm>
          <a:off x="0" y="1532040"/>
          <a:ext cx="7375805" cy="15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Exclusionary Discipline is associated with reduction in life-long earnings, increased health care and social welfare needs and increased chances of being involved in the criminal justice system. </a:t>
          </a:r>
        </a:p>
      </dsp:txBody>
      <dsp:txXfrm>
        <a:off x="0" y="1532040"/>
        <a:ext cx="7375805" cy="1532040"/>
      </dsp:txXfrm>
    </dsp:sp>
    <dsp:sp modelId="{E435B63E-FBBF-490A-A739-9A4C81FFF547}">
      <dsp:nvSpPr>
        <dsp:cNvPr id="0" name=""/>
        <dsp:cNvSpPr/>
      </dsp:nvSpPr>
      <dsp:spPr>
        <a:xfrm>
          <a:off x="0" y="3064080"/>
          <a:ext cx="737580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423907-0EB3-4635-9CC2-D726F036EC58}">
      <dsp:nvSpPr>
        <dsp:cNvPr id="0" name=""/>
        <dsp:cNvSpPr/>
      </dsp:nvSpPr>
      <dsp:spPr>
        <a:xfrm>
          <a:off x="0" y="3064080"/>
          <a:ext cx="7375805" cy="15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Exclusionary and Punitive procedures are applied Disproportionately to Minority Populations including Special Education Students </a:t>
          </a:r>
        </a:p>
      </dsp:txBody>
      <dsp:txXfrm>
        <a:off x="0" y="3064080"/>
        <a:ext cx="7375805" cy="1532040"/>
      </dsp:txXfrm>
    </dsp:sp>
    <dsp:sp modelId="{CEDE6597-93BE-41E5-B4ED-DE2985023F49}">
      <dsp:nvSpPr>
        <dsp:cNvPr id="0" name=""/>
        <dsp:cNvSpPr/>
      </dsp:nvSpPr>
      <dsp:spPr>
        <a:xfrm>
          <a:off x="0" y="4596120"/>
          <a:ext cx="737580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AC4917-D998-4DE9-9735-04D2693578B5}">
      <dsp:nvSpPr>
        <dsp:cNvPr id="0" name=""/>
        <dsp:cNvSpPr/>
      </dsp:nvSpPr>
      <dsp:spPr>
        <a:xfrm>
          <a:off x="0" y="4596120"/>
          <a:ext cx="7375805" cy="153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Times New Roman" panose="02020603050405020304" pitchFamily="18" charset="0"/>
              <a:cs typeface="Times New Roman" panose="02020603050405020304" pitchFamily="18" charset="0"/>
            </a:rPr>
            <a:t>Non-Exclusionary Positive Policies and Procedures are shown to be More Effective in Improving School Safety, School Climate and Student Success</a:t>
          </a:r>
        </a:p>
      </dsp:txBody>
      <dsp:txXfrm>
        <a:off x="0" y="4596120"/>
        <a:ext cx="7375805" cy="1532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65C2F20A-8497-4D5D-8C3D-9F2FFC4258D9}" type="datetimeFigureOut">
              <a:rPr lang="en-US" smtClean="0"/>
              <a:t>1/31/2023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C92366EF-CDC2-4614-83D3-9085CAF39D2B}" type="slidenum">
              <a:rPr lang="en-US" smtClean="0"/>
              <a:t>‹#›</a:t>
            </a:fld>
            <a:endParaRPr lang="en-US"/>
          </a:p>
        </p:txBody>
      </p:sp>
    </p:spTree>
    <p:extLst>
      <p:ext uri="{BB962C8B-B14F-4D97-AF65-F5344CB8AC3E}">
        <p14:creationId xmlns:p14="http://schemas.microsoft.com/office/powerpoint/2010/main" val="159563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92366EF-CDC2-4614-83D3-9085CAF39D2B}" type="slidenum">
              <a:rPr lang="en-US" smtClean="0"/>
              <a:t>5</a:t>
            </a:fld>
            <a:endParaRPr lang="en-US"/>
          </a:p>
        </p:txBody>
      </p:sp>
    </p:spTree>
    <p:extLst>
      <p:ext uri="{BB962C8B-B14F-4D97-AF65-F5344CB8AC3E}">
        <p14:creationId xmlns:p14="http://schemas.microsoft.com/office/powerpoint/2010/main" val="359886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31C8-97B0-C2AB-8819-50392DF24E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20F8C-6D83-D4FB-B7A7-9C6EFEBFA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940CF-9C95-4093-28F9-21806C92D75A}"/>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5" name="Footer Placeholder 4">
            <a:extLst>
              <a:ext uri="{FF2B5EF4-FFF2-40B4-BE49-F238E27FC236}">
                <a16:creationId xmlns:a16="http://schemas.microsoft.com/office/drawing/2014/main" id="{FFEA91FC-93AC-73AF-57C1-E4CF25F60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04813-A9DC-BBC3-2754-91CA93C5E340}"/>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378702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F47D-D27D-8AB6-EBCC-61368951CC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61708F-2011-12B6-A445-48AAE5DD7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52BEC-6744-EB39-6FC7-0DB3EF529E86}"/>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5" name="Footer Placeholder 4">
            <a:extLst>
              <a:ext uri="{FF2B5EF4-FFF2-40B4-BE49-F238E27FC236}">
                <a16:creationId xmlns:a16="http://schemas.microsoft.com/office/drawing/2014/main" id="{7F525F0A-F223-DCBB-8FA0-9116BEDB0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89D97-3EE7-CBA3-DF00-F0B90BC07C18}"/>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299113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CA8D2-F54B-42C2-A52C-2B8FED606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7E189B-4B46-5152-5BC6-D9A1A8962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385C0-6BB5-3AA8-0828-A3A78EDBF015}"/>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5" name="Footer Placeholder 4">
            <a:extLst>
              <a:ext uri="{FF2B5EF4-FFF2-40B4-BE49-F238E27FC236}">
                <a16:creationId xmlns:a16="http://schemas.microsoft.com/office/drawing/2014/main" id="{BD9B6692-E260-3513-1F4F-61163F1E0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15FC1-8C49-0AB9-BC9F-43E0D0666561}"/>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16807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844D-065B-DA98-9E6D-B03F61315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09AF9-4DFC-4EE7-5E6C-81453ED03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8D19C-A487-ECB6-7163-16B278B3FCA2}"/>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5" name="Footer Placeholder 4">
            <a:extLst>
              <a:ext uri="{FF2B5EF4-FFF2-40B4-BE49-F238E27FC236}">
                <a16:creationId xmlns:a16="http://schemas.microsoft.com/office/drawing/2014/main" id="{6B7B220B-9925-CDC3-024A-E67648AE5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6EADD-A454-B1D4-0520-59D6AB6E1184}"/>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63846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9532-AAC3-0EEF-35A6-AC0C51D69E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9E6F6-0244-17CB-5FAD-BB058E98B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011FF-C08E-3CFF-B7F5-0472987A61FD}"/>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5" name="Footer Placeholder 4">
            <a:extLst>
              <a:ext uri="{FF2B5EF4-FFF2-40B4-BE49-F238E27FC236}">
                <a16:creationId xmlns:a16="http://schemas.microsoft.com/office/drawing/2014/main" id="{459A0730-A23F-6ECB-07FD-C67625921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F2436-AAF9-F256-8B48-0722C5D3F884}"/>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173757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45F9-2356-3452-6CB9-CE8341708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960C4-C37F-994D-7F65-D93F77045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A40A9-0C0E-A256-7E3D-629289C37B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59F508-2F21-54D1-26E8-EBB8EB22E97C}"/>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6" name="Footer Placeholder 5">
            <a:extLst>
              <a:ext uri="{FF2B5EF4-FFF2-40B4-BE49-F238E27FC236}">
                <a16:creationId xmlns:a16="http://schemas.microsoft.com/office/drawing/2014/main" id="{07A3348A-8A98-38C6-1B33-D43716961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6672B-8B4B-4C4F-D68A-45E8056AD01D}"/>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42686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B76C-08C1-F0C5-2EFE-1FD2627B07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D79C4-E76A-1164-C076-5DB82BEE0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42303D-41F4-2824-32E7-76EF57D0F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15756-DEB6-C193-1591-E3788A15F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1A7F4-255C-AB17-2BCB-10CEFA003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436C63-1D37-078F-BA70-749BF71DCA7F}"/>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8" name="Footer Placeholder 7">
            <a:extLst>
              <a:ext uri="{FF2B5EF4-FFF2-40B4-BE49-F238E27FC236}">
                <a16:creationId xmlns:a16="http://schemas.microsoft.com/office/drawing/2014/main" id="{C91E79A6-B718-5ACF-5BA8-7C2BC9B79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490D6C-7E30-916C-5BE6-174CE669F17D}"/>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56523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A425-9A5D-26D7-DBB5-D37998DE55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F7896B-FC38-3C1E-9B83-C4D2444EAEC9}"/>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4" name="Footer Placeholder 3">
            <a:extLst>
              <a:ext uri="{FF2B5EF4-FFF2-40B4-BE49-F238E27FC236}">
                <a16:creationId xmlns:a16="http://schemas.microsoft.com/office/drawing/2014/main" id="{C1F0439F-C3CF-6445-31E4-AC7F3DDAA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1AB018-29EF-C473-572A-921881D2614A}"/>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210942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2FD92-8EF2-10A2-80B6-85930DF94A74}"/>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3" name="Footer Placeholder 2">
            <a:extLst>
              <a:ext uri="{FF2B5EF4-FFF2-40B4-BE49-F238E27FC236}">
                <a16:creationId xmlns:a16="http://schemas.microsoft.com/office/drawing/2014/main" id="{FEB3942A-295C-A565-45F5-D53D30042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7D58B8-432B-7B87-452E-3FD0784C91D7}"/>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132731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F28D-B8EC-5B81-3156-1A965622F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9D568F-C7A1-09F3-3DEC-A0D74ACCE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C39EC-7DB1-0FB4-BBCF-13E113B00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ACC7E-F197-A653-7065-6650D303E817}"/>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6" name="Footer Placeholder 5">
            <a:extLst>
              <a:ext uri="{FF2B5EF4-FFF2-40B4-BE49-F238E27FC236}">
                <a16:creationId xmlns:a16="http://schemas.microsoft.com/office/drawing/2014/main" id="{9C5CA757-EE59-5F73-EDAE-C798447A9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DB961-5D49-2CA6-0F99-A8E9747D0D73}"/>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41578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D1B-7BEE-F5E2-4CCF-E5B45A2C2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54070-9750-6ACC-A4FB-432F9C534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362F45-C7FC-ED49-7D79-82CBB3C8F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A02CC-6E69-C45B-AD7F-9AAB3CD1BAB5}"/>
              </a:ext>
            </a:extLst>
          </p:cNvPr>
          <p:cNvSpPr>
            <a:spLocks noGrp="1"/>
          </p:cNvSpPr>
          <p:nvPr>
            <p:ph type="dt" sz="half" idx="10"/>
          </p:nvPr>
        </p:nvSpPr>
        <p:spPr/>
        <p:txBody>
          <a:bodyPr/>
          <a:lstStyle/>
          <a:p>
            <a:fld id="{E4F722DC-A69C-4769-B220-71706CB61B87}" type="datetimeFigureOut">
              <a:rPr lang="en-US" smtClean="0"/>
              <a:t>1/31/2023</a:t>
            </a:fld>
            <a:endParaRPr lang="en-US"/>
          </a:p>
        </p:txBody>
      </p:sp>
      <p:sp>
        <p:nvSpPr>
          <p:cNvPr id="6" name="Footer Placeholder 5">
            <a:extLst>
              <a:ext uri="{FF2B5EF4-FFF2-40B4-BE49-F238E27FC236}">
                <a16:creationId xmlns:a16="http://schemas.microsoft.com/office/drawing/2014/main" id="{7A7F95E0-89F7-7424-0165-63E99D985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71F19-BB2F-8AE5-5B5C-7F5A2C227540}"/>
              </a:ext>
            </a:extLst>
          </p:cNvPr>
          <p:cNvSpPr>
            <a:spLocks noGrp="1"/>
          </p:cNvSpPr>
          <p:nvPr>
            <p:ph type="sldNum" sz="quarter" idx="12"/>
          </p:nvPr>
        </p:nvSpPr>
        <p:spPr/>
        <p:txBody>
          <a:bodyPr/>
          <a:lstStyle/>
          <a:p>
            <a:fld id="{740ED2CB-5389-4AB7-8930-43720737D05A}" type="slidenum">
              <a:rPr lang="en-US" smtClean="0"/>
              <a:t>‹#›</a:t>
            </a:fld>
            <a:endParaRPr lang="en-US"/>
          </a:p>
        </p:txBody>
      </p:sp>
    </p:spTree>
    <p:extLst>
      <p:ext uri="{BB962C8B-B14F-4D97-AF65-F5344CB8AC3E}">
        <p14:creationId xmlns:p14="http://schemas.microsoft.com/office/powerpoint/2010/main" val="211499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FF10C-4A31-AA36-372D-C74309A8E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1332F0-1D9B-1E66-3668-89AE06D43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04DB7-14CD-4178-4838-80BED7F37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722DC-A69C-4769-B220-71706CB61B87}" type="datetimeFigureOut">
              <a:rPr lang="en-US" smtClean="0"/>
              <a:t>1/31/2023</a:t>
            </a:fld>
            <a:endParaRPr lang="en-US"/>
          </a:p>
        </p:txBody>
      </p:sp>
      <p:sp>
        <p:nvSpPr>
          <p:cNvPr id="5" name="Footer Placeholder 4">
            <a:extLst>
              <a:ext uri="{FF2B5EF4-FFF2-40B4-BE49-F238E27FC236}">
                <a16:creationId xmlns:a16="http://schemas.microsoft.com/office/drawing/2014/main" id="{D9DE9B13-150C-F5A0-B5EA-A5C4CBD0C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04C400-18C3-9A90-7AED-646C51377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ED2CB-5389-4AB7-8930-43720737D05A}" type="slidenum">
              <a:rPr lang="en-US" smtClean="0"/>
              <a:t>‹#›</a:t>
            </a:fld>
            <a:endParaRPr lang="en-US"/>
          </a:p>
        </p:txBody>
      </p:sp>
    </p:spTree>
    <p:extLst>
      <p:ext uri="{BB962C8B-B14F-4D97-AF65-F5344CB8AC3E}">
        <p14:creationId xmlns:p14="http://schemas.microsoft.com/office/powerpoint/2010/main" val="413567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rcrowellmasp@gmail.com" TargetMode="External"/><Relationship Id="rId2" Type="http://schemas.openxmlformats.org/officeDocument/2006/relationships/hyperlink" Target="http://www.masponline.net/" TargetMode="External"/><Relationship Id="rId1" Type="http://schemas.openxmlformats.org/officeDocument/2006/relationships/slideLayout" Target="../slideLayouts/slideLayout1.xml"/><Relationship Id="rId6" Type="http://schemas.openxmlformats.org/officeDocument/2006/relationships/hyperlink" Target="mailto:memaclennan@gmail.com" TargetMode="External"/><Relationship Id="rId5" Type="http://schemas.openxmlformats.org/officeDocument/2006/relationships/hyperlink" Target="mailto:kgillis@rsu14.org" TargetMode="External"/><Relationship Id="rId4" Type="http://schemas.openxmlformats.org/officeDocument/2006/relationships/hyperlink" Target="mailto:lbackmannasp@gmail.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diversey/30348592495"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gillis@rsu14.org" TargetMode="External"/><Relationship Id="rId2" Type="http://schemas.openxmlformats.org/officeDocument/2006/relationships/hyperlink" Target="mailto:lbackmannasp@gmail.com"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rcrowellmasp@gmail.com" TargetMode="External"/><Relationship Id="rId4" Type="http://schemas.openxmlformats.org/officeDocument/2006/relationships/hyperlink" Target="mailto:memaclennan@gmail.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file:///C:\Users\rhcro\Downloads\who_are_school_psychologists_flyer.pdf" TargetMode="External"/><Relationship Id="rId2" Type="http://schemas.openxmlformats.org/officeDocument/2006/relationships/hyperlink" Target="file:///C:\Users\rhcro\Downloads\Who%20Are%20School%20Psychologists%20In" TargetMode="External"/><Relationship Id="rId1" Type="http://schemas.openxmlformats.org/officeDocument/2006/relationships/slideLayout" Target="../slideLayouts/slideLayout2.xml"/><Relationship Id="rId6" Type="http://schemas.openxmlformats.org/officeDocument/2006/relationships/hyperlink" Target="file:///C:\Users\rhcro\Downloads\2-22%20Final%20Key%20Messages%20-%20Shortages.pdf" TargetMode="External"/><Relationship Id="rId5" Type="http://schemas.openxmlformats.org/officeDocument/2006/relationships/hyperlink" Target="file:///C:\Users\rhcro\Downloads\ESSA%20MTSS%20Decision-Makers%20(1).pdf" TargetMode="External"/><Relationship Id="rId4" Type="http://schemas.openxmlformats.org/officeDocument/2006/relationships/hyperlink" Target="file:///C:\Users\rhcro\Downloads\Discipline-Framework-Document%20(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ag.ndsu.edu/publications/kids-family/transition-issues-in-early-childhood-settings-in-north-dakota" TargetMode="External"/><Relationship Id="rId7" Type="http://schemas.openxmlformats.org/officeDocument/2006/relationships/hyperlink" Target="https://courses.lumenlearning.com/wm-collegesuccess-2/chapter/mental-health/"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iastate.pressbooks.pub/parentingfamilydiversity/chapter/reward-oriented-positive-reinforcement/" TargetMode="External"/><Relationship Id="rId4" Type="http://schemas.openxmlformats.org/officeDocument/2006/relationships/image" Target="../media/image3.png"/><Relationship Id="rId9" Type="http://schemas.openxmlformats.org/officeDocument/2006/relationships/hyperlink" Target="https://cites.cast.org/teaching/support-student-centered-learning-technolo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831F-F0F4-9359-4CB1-5ADC9DD03D83}"/>
              </a:ext>
            </a:extLst>
          </p:cNvPr>
          <p:cNvSpPr>
            <a:spLocks noGrp="1"/>
          </p:cNvSpPr>
          <p:nvPr>
            <p:ph type="ctrTitle"/>
          </p:nvPr>
        </p:nvSpPr>
        <p:spPr/>
        <p:txBody>
          <a:bodyPr/>
          <a:lstStyle/>
          <a:p>
            <a:r>
              <a:rPr lang="en-US" b="0" dirty="0">
                <a:effectLst/>
              </a:rPr>
              <a:t> </a:t>
            </a:r>
            <a:endParaRPr lang="en-US" dirty="0"/>
          </a:p>
        </p:txBody>
      </p:sp>
      <p:sp>
        <p:nvSpPr>
          <p:cNvPr id="3" name="Subtitle 2">
            <a:extLst>
              <a:ext uri="{FF2B5EF4-FFF2-40B4-BE49-F238E27FC236}">
                <a16:creationId xmlns:a16="http://schemas.microsoft.com/office/drawing/2014/main" id="{13FF1762-2718-A28B-CF0F-3BD0C14BD659}"/>
              </a:ext>
            </a:extLst>
          </p:cNvPr>
          <p:cNvSpPr>
            <a:spLocks noGrp="1"/>
          </p:cNvSpPr>
          <p:nvPr>
            <p:ph type="subTitle" idx="1"/>
          </p:nvPr>
        </p:nvSpPr>
        <p:spPr>
          <a:xfrm>
            <a:off x="462280" y="3120227"/>
            <a:ext cx="10613108" cy="3737773"/>
          </a:xfrm>
        </p:spPr>
        <p:txBody>
          <a:bodyPr/>
          <a:lstStyle/>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Website – </a:t>
            </a:r>
            <a:r>
              <a:rPr lang="en-US" b="1" dirty="0">
                <a:latin typeface="Times New Roman" panose="02020603050405020304" pitchFamily="18" charset="0"/>
                <a:cs typeface="Times New Roman" panose="02020603050405020304" pitchFamily="18" charset="0"/>
                <a:hlinkClick r:id="rId2"/>
              </a:rPr>
              <a:t>www.masponline.net</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526C87-033D-5000-DE1A-15EEA5938D3A}"/>
              </a:ext>
            </a:extLst>
          </p:cNvPr>
          <p:cNvSpPr txBox="1"/>
          <p:nvPr/>
        </p:nvSpPr>
        <p:spPr>
          <a:xfrm>
            <a:off x="3047639" y="3245417"/>
            <a:ext cx="6095276"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E7BCAB93-5241-2F1C-97E3-794DA706A3F8}"/>
              </a:ext>
            </a:extLst>
          </p:cNvPr>
          <p:cNvSpPr txBox="1"/>
          <p:nvPr/>
        </p:nvSpPr>
        <p:spPr>
          <a:xfrm>
            <a:off x="3047639" y="3245417"/>
            <a:ext cx="6095276"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883F254E-9B80-3ED0-9CE8-09A02FFD17A3}"/>
              </a:ext>
            </a:extLst>
          </p:cNvPr>
          <p:cNvSpPr txBox="1"/>
          <p:nvPr/>
        </p:nvSpPr>
        <p:spPr>
          <a:xfrm>
            <a:off x="3047639" y="3245417"/>
            <a:ext cx="6095276" cy="369332"/>
          </a:xfrm>
          <a:prstGeom prst="rect">
            <a:avLst/>
          </a:prstGeom>
          <a:noFill/>
        </p:spPr>
        <p:txBody>
          <a:bodyPr wrap="square">
            <a:spAutoFit/>
          </a:bodyPr>
          <a:lstStyle/>
          <a:p>
            <a:r>
              <a:rPr lang="en-US" b="0" dirty="0">
                <a:effectLst/>
              </a:rPr>
              <a:t> </a:t>
            </a:r>
            <a:endParaRPr lang="en-US" dirty="0"/>
          </a:p>
        </p:txBody>
      </p:sp>
      <p:pic>
        <p:nvPicPr>
          <p:cNvPr id="1026" name="Picture 2">
            <a:extLst>
              <a:ext uri="{FF2B5EF4-FFF2-40B4-BE49-F238E27FC236}">
                <a16:creationId xmlns:a16="http://schemas.microsoft.com/office/drawing/2014/main" id="{9101C286-6F5E-3D04-38FA-78A7E341F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12" y="320690"/>
            <a:ext cx="9594698" cy="22578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DA9E967-D91E-F943-5ED9-70E8E5834C95}"/>
              </a:ext>
            </a:extLst>
          </p:cNvPr>
          <p:cNvSpPr txBox="1"/>
          <p:nvPr/>
        </p:nvSpPr>
        <p:spPr>
          <a:xfrm>
            <a:off x="462280" y="2690336"/>
            <a:ext cx="10337800" cy="2246769"/>
          </a:xfrm>
          <a:prstGeom prst="rect">
            <a:avLst/>
          </a:prstGeom>
          <a:noFill/>
        </p:spPr>
        <p:txBody>
          <a:bodyPr wrap="square">
            <a:spAutoFit/>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Lisa Backman – President </a:t>
            </a:r>
            <a:r>
              <a:rPr lang="en-US" sz="2800" b="1" dirty="0">
                <a:latin typeface="Times New Roman" panose="02020603050405020304" pitchFamily="18" charset="0"/>
                <a:cs typeface="Times New Roman" panose="02020603050405020304" pitchFamily="18" charset="0"/>
                <a:hlinkClick r:id="rId4"/>
              </a:rPr>
              <a:t>lbackmannasp@gmail.com</a:t>
            </a: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Kathy Gillis – Chair GPR Committee – </a:t>
            </a:r>
            <a:r>
              <a:rPr lang="en-US" sz="2800" b="1" dirty="0">
                <a:latin typeface="Times New Roman" panose="02020603050405020304" pitchFamily="18" charset="0"/>
                <a:cs typeface="Times New Roman" panose="02020603050405020304" pitchFamily="18" charset="0"/>
                <a:hlinkClick r:id="rId5"/>
              </a:rPr>
              <a:t>kgillis@rsu14.org</a:t>
            </a: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Mary MacLennan – NASP Delegate – </a:t>
            </a:r>
            <a:r>
              <a:rPr lang="en-US" sz="2800" b="1" dirty="0">
                <a:latin typeface="Times New Roman" panose="02020603050405020304" pitchFamily="18" charset="0"/>
                <a:cs typeface="Times New Roman" panose="02020603050405020304" pitchFamily="18" charset="0"/>
                <a:hlinkClick r:id="rId6"/>
              </a:rPr>
              <a:t>memaclennan@gmail.com</a:t>
            </a:r>
            <a:r>
              <a:rPr lang="en-US" sz="2800" b="1" dirty="0">
                <a:latin typeface="Times New Roman" panose="02020603050405020304" pitchFamily="18" charset="0"/>
                <a:cs typeface="Times New Roman" panose="02020603050405020304" pitchFamily="18" charset="0"/>
              </a:rPr>
              <a:t>  </a:t>
            </a:r>
          </a:p>
          <a:p>
            <a:pPr algn="ctr"/>
            <a:r>
              <a:rPr lang="en-US" sz="2800" b="1" dirty="0">
                <a:latin typeface="Times New Roman" panose="02020603050405020304" pitchFamily="18" charset="0"/>
                <a:cs typeface="Times New Roman" panose="02020603050405020304" pitchFamily="18" charset="0"/>
              </a:rPr>
              <a:t>Ruth Crowell – Past President – </a:t>
            </a:r>
            <a:r>
              <a:rPr lang="en-US" sz="2800" b="1" dirty="0">
                <a:latin typeface="Times New Roman" panose="02020603050405020304" pitchFamily="18" charset="0"/>
                <a:cs typeface="Times New Roman" panose="02020603050405020304" pitchFamily="18" charset="0"/>
                <a:hlinkClick r:id="rId7"/>
              </a:rPr>
              <a:t>rcrowellmasp@gmail.com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1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6C743-C31D-1CAB-1279-017D100DBEE6}"/>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latin typeface="Times New Roman" panose="02020603050405020304" pitchFamily="18" charset="0"/>
                <a:cs typeface="Times New Roman" panose="02020603050405020304" pitchFamily="18" charset="0"/>
              </a:rPr>
              <a:t>School-Wide Services</a:t>
            </a:r>
          </a:p>
        </p:txBody>
      </p:sp>
      <p:graphicFrame>
        <p:nvGraphicFramePr>
          <p:cNvPr id="5" name="Content Placeholder 2">
            <a:extLst>
              <a:ext uri="{FF2B5EF4-FFF2-40B4-BE49-F238E27FC236}">
                <a16:creationId xmlns:a16="http://schemas.microsoft.com/office/drawing/2014/main" id="{D2FD320A-B40E-F12E-3331-333D34739D2E}"/>
              </a:ext>
            </a:extLst>
          </p:cNvPr>
          <p:cNvGraphicFramePr>
            <a:graphicFrameLocks noGrp="1"/>
          </p:cNvGraphicFramePr>
          <p:nvPr>
            <p:ph idx="1"/>
            <p:extLst>
              <p:ext uri="{D42A27DB-BD31-4B8C-83A1-F6EECF244321}">
                <p14:modId xmlns:p14="http://schemas.microsoft.com/office/powerpoint/2010/main" val="2575070345"/>
              </p:ext>
            </p:extLst>
          </p:nvPr>
        </p:nvGraphicFramePr>
        <p:xfrm>
          <a:off x="4333649" y="281688"/>
          <a:ext cx="7375087" cy="637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55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6FAB93D-A103-E24D-5184-E98DAED23780}"/>
              </a:ext>
            </a:extLst>
          </p:cNvPr>
          <p:cNvSpPr>
            <a:spLocks noGrp="1"/>
          </p:cNvSpPr>
          <p:nvPr>
            <p:ph type="title"/>
          </p:nvPr>
        </p:nvSpPr>
        <p:spPr>
          <a:xfrm>
            <a:off x="660041" y="2052320"/>
            <a:ext cx="2880828" cy="3786692"/>
          </a:xfrm>
        </p:spPr>
        <p:txBody>
          <a:bodyPr vert="horz" lIns="91440" tIns="45720" rIns="91440" bIns="45720" rtlCol="0" anchor="t">
            <a:normAutofit/>
          </a:bodyPr>
          <a:lstStyle/>
          <a:p>
            <a:r>
              <a:rPr lang="en-US" sz="4000" b="1" kern="1200" dirty="0">
                <a:solidFill>
                  <a:srgbClr val="FFFFFF"/>
                </a:solidFill>
                <a:latin typeface="Times New Roman" panose="02020603050405020304" pitchFamily="18" charset="0"/>
                <a:cs typeface="Times New Roman" panose="02020603050405020304" pitchFamily="18" charset="0"/>
              </a:rPr>
              <a:t>2023 MASP Legislative and Policy Priorities</a:t>
            </a:r>
            <a:r>
              <a:rPr lang="en-US" sz="4000" kern="1200" dirty="0">
                <a:solidFill>
                  <a:srgbClr val="FFFFFF"/>
                </a:solidFill>
                <a:latin typeface="Times New Roman" panose="02020603050405020304" pitchFamily="18" charset="0"/>
                <a:cs typeface="Times New Roman" panose="02020603050405020304" pitchFamily="18" charset="0"/>
              </a:rPr>
              <a:t> </a:t>
            </a:r>
          </a:p>
        </p:txBody>
      </p:sp>
      <p:pic>
        <p:nvPicPr>
          <p:cNvPr id="5" name="Picture 4" descr="A picture containing outdoor, sky, tree, building&#10;&#10;Description automatically generated">
            <a:extLst>
              <a:ext uri="{FF2B5EF4-FFF2-40B4-BE49-F238E27FC236}">
                <a16:creationId xmlns:a16="http://schemas.microsoft.com/office/drawing/2014/main" id="{1668825D-B0DB-62B0-65AD-9155516D78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43839" y="-17819"/>
            <a:ext cx="8505363" cy="6397107"/>
          </a:xfrm>
          <a:prstGeom prst="rect">
            <a:avLst/>
          </a:prstGeom>
        </p:spPr>
      </p:pic>
    </p:spTree>
    <p:extLst>
      <p:ext uri="{BB962C8B-B14F-4D97-AF65-F5344CB8AC3E}">
        <p14:creationId xmlns:p14="http://schemas.microsoft.com/office/powerpoint/2010/main" val="194085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F1E07-FCFB-E775-5955-84BFE48592BC}"/>
              </a:ext>
            </a:extLst>
          </p:cNvPr>
          <p:cNvSpPr>
            <a:spLocks noGrp="1"/>
          </p:cNvSpPr>
          <p:nvPr>
            <p:ph type="title"/>
          </p:nvPr>
        </p:nvSpPr>
        <p:spPr>
          <a:xfrm>
            <a:off x="586478" y="1683756"/>
            <a:ext cx="3115265" cy="2396359"/>
          </a:xfrm>
        </p:spPr>
        <p:txBody>
          <a:bodyPr anchor="b">
            <a:normAutofit fontScale="90000"/>
          </a:bodyPr>
          <a:lstStyle/>
          <a:p>
            <a:pPr algn="r"/>
            <a:r>
              <a:rPr lang="en-US" sz="4000" b="1" dirty="0">
                <a:solidFill>
                  <a:srgbClr val="FFFFFF"/>
                </a:solidFill>
                <a:latin typeface="Times New Roman" panose="02020603050405020304" pitchFamily="18" charset="0"/>
                <a:cs typeface="Times New Roman" panose="02020603050405020304" pitchFamily="18" charset="0"/>
              </a:rPr>
              <a:t>#1 Goal</a:t>
            </a:r>
            <a:br>
              <a:rPr lang="en-US" sz="4000" b="1" dirty="0">
                <a:solidFill>
                  <a:srgbClr val="FFFFFF"/>
                </a:solidFill>
                <a:latin typeface="Times New Roman" panose="02020603050405020304" pitchFamily="18" charset="0"/>
                <a:cs typeface="Times New Roman" panose="02020603050405020304" pitchFamily="18" charset="0"/>
              </a:rPr>
            </a:br>
            <a:r>
              <a:rPr lang="en-US" sz="4000" b="1" dirty="0">
                <a:solidFill>
                  <a:srgbClr val="FFFFFF"/>
                </a:solidFill>
                <a:latin typeface="Times New Roman" panose="02020603050405020304" pitchFamily="18" charset="0"/>
                <a:cs typeface="Times New Roman" panose="02020603050405020304" pitchFamily="18" charset="0"/>
              </a:rPr>
              <a:t>Address the Shortage of School Psychologists in Maine</a:t>
            </a:r>
          </a:p>
        </p:txBody>
      </p:sp>
      <p:graphicFrame>
        <p:nvGraphicFramePr>
          <p:cNvPr id="14" name="Content Placeholder 2">
            <a:extLst>
              <a:ext uri="{FF2B5EF4-FFF2-40B4-BE49-F238E27FC236}">
                <a16:creationId xmlns:a16="http://schemas.microsoft.com/office/drawing/2014/main" id="{240A48BD-6E40-0B28-DE76-E9735CA53F19}"/>
              </a:ext>
            </a:extLst>
          </p:cNvPr>
          <p:cNvGraphicFramePr>
            <a:graphicFrameLocks noGrp="1"/>
          </p:cNvGraphicFramePr>
          <p:nvPr>
            <p:ph idx="1"/>
            <p:extLst>
              <p:ext uri="{D42A27DB-BD31-4B8C-83A1-F6EECF244321}">
                <p14:modId xmlns:p14="http://schemas.microsoft.com/office/powerpoint/2010/main" val="4124265552"/>
              </p:ext>
            </p:extLst>
          </p:nvPr>
        </p:nvGraphicFramePr>
        <p:xfrm>
          <a:off x="4905052" y="-10138"/>
          <a:ext cx="6666833" cy="6214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12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0FF57-C2B8-19B7-37C2-B0992D936BD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Times New Roman" panose="02020603050405020304" pitchFamily="18" charset="0"/>
                <a:cs typeface="Times New Roman" panose="02020603050405020304" pitchFamily="18" charset="0"/>
              </a:rPr>
              <a:t>Strategies for Addressing School Psychologist Shortage</a:t>
            </a:r>
          </a:p>
        </p:txBody>
      </p:sp>
      <p:sp>
        <p:nvSpPr>
          <p:cNvPr id="15" name="Content Placeholder 2">
            <a:extLst>
              <a:ext uri="{FF2B5EF4-FFF2-40B4-BE49-F238E27FC236}">
                <a16:creationId xmlns:a16="http://schemas.microsoft.com/office/drawing/2014/main" id="{F4CC7B1E-834C-B729-35E0-52524F1DA3B6}"/>
              </a:ext>
            </a:extLst>
          </p:cNvPr>
          <p:cNvSpPr>
            <a:spLocks noGrp="1"/>
          </p:cNvSpPr>
          <p:nvPr>
            <p:ph idx="1"/>
          </p:nvPr>
        </p:nvSpPr>
        <p:spPr>
          <a:xfrm>
            <a:off x="4282440" y="121920"/>
            <a:ext cx="7345679" cy="6746218"/>
          </a:xfrm>
        </p:spPr>
        <p:txBody>
          <a:bodyPr anchor="ctr">
            <a:normAutofit/>
          </a:bodyPr>
          <a:lstStyle/>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Continue to support USM’s School Psychologist training program</a:t>
            </a:r>
          </a:p>
          <a:p>
            <a:pPr marL="0" indent="0">
              <a:buNone/>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Set a statewide goal for a 1 - 500 Ratio of School Psychologists</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Provide contracts consistent with the training and role of school psychologists rather than placing them on teacher contracts</a:t>
            </a:r>
          </a:p>
          <a:p>
            <a:pPr lvl="1">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Pay rate consistent with specialist &amp; doctoral levels of training</a:t>
            </a:r>
          </a:p>
          <a:p>
            <a:pPr lvl="1">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NCSP stipend consistent with NBC stipend</a:t>
            </a:r>
          </a:p>
          <a:p>
            <a:pPr lvl="1">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Loan forgiveness access similar to teacher access</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Support reimbursement for School Psychologist’s services through </a:t>
            </a:r>
            <a:r>
              <a:rPr lang="en-US" sz="2400" b="1" dirty="0" err="1">
                <a:latin typeface="Times New Roman" panose="02020603050405020304" pitchFamily="18" charset="0"/>
                <a:cs typeface="Times New Roman" panose="02020603050405020304" pitchFamily="18" charset="0"/>
              </a:rPr>
              <a:t>MaineCare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92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20908-0708-738A-229E-5F4F6CD15282}"/>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latin typeface="Times New Roman" panose="02020603050405020304" pitchFamily="18" charset="0"/>
                <a:cs typeface="Times New Roman" panose="02020603050405020304" pitchFamily="18" charset="0"/>
              </a:rPr>
              <a:t>Streamline Certification Process</a:t>
            </a:r>
          </a:p>
        </p:txBody>
      </p:sp>
      <p:sp>
        <p:nvSpPr>
          <p:cNvPr id="3" name="Content Placeholder 2">
            <a:extLst>
              <a:ext uri="{FF2B5EF4-FFF2-40B4-BE49-F238E27FC236}">
                <a16:creationId xmlns:a16="http://schemas.microsoft.com/office/drawing/2014/main" id="{80561A7C-9F3D-D319-8501-9B9FA10C9DF5}"/>
              </a:ext>
            </a:extLst>
          </p:cNvPr>
          <p:cNvSpPr>
            <a:spLocks noGrp="1"/>
          </p:cNvSpPr>
          <p:nvPr>
            <p:ph idx="1"/>
          </p:nvPr>
        </p:nvSpPr>
        <p:spPr>
          <a:xfrm>
            <a:off x="4134811" y="190704"/>
            <a:ext cx="7230796" cy="6483927"/>
          </a:xfrm>
        </p:spPr>
        <p:txBody>
          <a:bodyPr anchor="ctr">
            <a:normAutofit/>
          </a:bodyPr>
          <a:lstStyle/>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093 Certification Process Improved in 2022 as part of recent update to Educational Certifications – MASP consulted with DOE to upgrade specific criteria for School Psychologists</a:t>
            </a:r>
          </a:p>
          <a:p>
            <a:pP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LD 67 - An Act to Increase the Number of Educational Professionals by Accepting Out-of-State Certification</a:t>
            </a:r>
          </a:p>
          <a:p>
            <a:pP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Beneficial concept, </a:t>
            </a:r>
            <a:r>
              <a:rPr lang="en-US" sz="2000" b="1">
                <a:latin typeface="Times New Roman" panose="02020603050405020304" pitchFamily="18" charset="0"/>
                <a:cs typeface="Times New Roman" panose="02020603050405020304" pitchFamily="18" charset="0"/>
              </a:rPr>
              <a:t>details would </a:t>
            </a:r>
            <a:r>
              <a:rPr lang="en-US" sz="2000" b="1" dirty="0">
                <a:latin typeface="Times New Roman" panose="02020603050405020304" pitchFamily="18" charset="0"/>
                <a:cs typeface="Times New Roman" panose="02020603050405020304" pitchFamily="18" charset="0"/>
              </a:rPr>
              <a:t>need to be addressed to ensure continuing appropriate standards in this specialized field and to coordinate with Maine specific requirements</a:t>
            </a:r>
          </a:p>
          <a:p>
            <a:pP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NASP is in the process of developing interstate compact regulations in conjunction with federal agencies and the Council of State Governments</a:t>
            </a:r>
          </a:p>
          <a:p>
            <a:pP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HP 631 passed and signed in 2021 for Maine to join Psychology Interstate Compact</a:t>
            </a:r>
          </a:p>
          <a:p>
            <a:endParaRPr lang="en-US" sz="2000" dirty="0"/>
          </a:p>
        </p:txBody>
      </p:sp>
    </p:spTree>
    <p:extLst>
      <p:ext uri="{BB962C8B-B14F-4D97-AF65-F5344CB8AC3E}">
        <p14:creationId xmlns:p14="http://schemas.microsoft.com/office/powerpoint/2010/main" val="254662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2956D-BBBD-25D6-51CC-C2925CA751B2}"/>
              </a:ext>
            </a:extLst>
          </p:cNvPr>
          <p:cNvSpPr>
            <a:spLocks noGrp="1"/>
          </p:cNvSpPr>
          <p:nvPr>
            <p:ph type="title"/>
          </p:nvPr>
        </p:nvSpPr>
        <p:spPr>
          <a:xfrm>
            <a:off x="586478" y="1678676"/>
            <a:ext cx="3115265" cy="2396359"/>
          </a:xfrm>
        </p:spPr>
        <p:txBody>
          <a:bodyPr anchor="b">
            <a:noAutofit/>
          </a:bodyPr>
          <a:lstStyle/>
          <a:p>
            <a:pPr algn="r"/>
            <a:r>
              <a:rPr lang="en-US" sz="3600" b="1" dirty="0">
                <a:solidFill>
                  <a:srgbClr val="FFFFFF"/>
                </a:solidFill>
                <a:latin typeface="Times New Roman" panose="02020603050405020304" pitchFamily="18" charset="0"/>
                <a:cs typeface="Times New Roman" panose="02020603050405020304" pitchFamily="18" charset="0"/>
              </a:rPr>
              <a:t>Goal #2:</a:t>
            </a:r>
            <a:br>
              <a:rPr lang="en-US" sz="3600" b="1" dirty="0">
                <a:solidFill>
                  <a:srgbClr val="FFFFFF"/>
                </a:solidFill>
                <a:latin typeface="Times New Roman" panose="02020603050405020304" pitchFamily="18" charset="0"/>
                <a:cs typeface="Times New Roman" panose="02020603050405020304" pitchFamily="18" charset="0"/>
              </a:rPr>
            </a:br>
            <a:r>
              <a:rPr lang="en-US" sz="3600" b="1" dirty="0">
                <a:solidFill>
                  <a:srgbClr val="FFFFFF"/>
                </a:solidFill>
                <a:latin typeface="Times New Roman" panose="02020603050405020304" pitchFamily="18" charset="0"/>
                <a:cs typeface="Times New Roman" panose="02020603050405020304" pitchFamily="18" charset="0"/>
              </a:rPr>
              <a:t>Develop Effective School-Wide MTSS Programming</a:t>
            </a:r>
          </a:p>
        </p:txBody>
      </p:sp>
      <p:graphicFrame>
        <p:nvGraphicFramePr>
          <p:cNvPr id="5" name="Content Placeholder 2">
            <a:extLst>
              <a:ext uri="{FF2B5EF4-FFF2-40B4-BE49-F238E27FC236}">
                <a16:creationId xmlns:a16="http://schemas.microsoft.com/office/drawing/2014/main" id="{DD9AEA3B-F7C0-2204-6698-4A26A3B583C1}"/>
              </a:ext>
            </a:extLst>
          </p:cNvPr>
          <p:cNvGraphicFramePr>
            <a:graphicFrameLocks noGrp="1"/>
          </p:cNvGraphicFramePr>
          <p:nvPr>
            <p:ph idx="1"/>
            <p:extLst>
              <p:ext uri="{D42A27DB-BD31-4B8C-83A1-F6EECF244321}">
                <p14:modId xmlns:p14="http://schemas.microsoft.com/office/powerpoint/2010/main" val="2352089112"/>
              </p:ext>
            </p:extLst>
          </p:nvPr>
        </p:nvGraphicFramePr>
        <p:xfrm>
          <a:off x="4145060" y="-1019467"/>
          <a:ext cx="7492645" cy="612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23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58B4C-8E4F-95AE-A5A9-7BE35519F309}"/>
              </a:ext>
            </a:extLst>
          </p:cNvPr>
          <p:cNvSpPr>
            <a:spLocks noGrp="1"/>
          </p:cNvSpPr>
          <p:nvPr>
            <p:ph type="title"/>
          </p:nvPr>
        </p:nvSpPr>
        <p:spPr>
          <a:xfrm>
            <a:off x="586478" y="1693170"/>
            <a:ext cx="3115265" cy="3508750"/>
          </a:xfrm>
        </p:spPr>
        <p:txBody>
          <a:bodyPr anchor="b">
            <a:noAutofit/>
          </a:bodyPr>
          <a:lstStyle/>
          <a:p>
            <a:pPr algn="r"/>
            <a:br>
              <a:rPr lang="en-US" sz="3600" dirty="0">
                <a:solidFill>
                  <a:srgbClr val="FFFFFF"/>
                </a:solidFill>
                <a:latin typeface="Times New Roman" panose="02020603050405020304" pitchFamily="18" charset="0"/>
                <a:cs typeface="Times New Roman" panose="02020603050405020304" pitchFamily="18" charset="0"/>
              </a:rPr>
            </a:br>
            <a:br>
              <a:rPr lang="en-US" sz="3600" dirty="0">
                <a:solidFill>
                  <a:srgbClr val="FFFFFF"/>
                </a:solidFill>
                <a:latin typeface="Times New Roman" panose="02020603050405020304" pitchFamily="18" charset="0"/>
                <a:cs typeface="Times New Roman" panose="02020603050405020304" pitchFamily="18" charset="0"/>
              </a:rPr>
            </a:br>
            <a:br>
              <a:rPr lang="en-US" sz="3600" dirty="0">
                <a:solidFill>
                  <a:srgbClr val="FFFFFF"/>
                </a:solidFill>
                <a:latin typeface="Times New Roman" panose="02020603050405020304" pitchFamily="18" charset="0"/>
                <a:cs typeface="Times New Roman" panose="02020603050405020304" pitchFamily="18" charset="0"/>
              </a:rPr>
            </a:br>
            <a:r>
              <a:rPr lang="en-US" sz="3600" dirty="0">
                <a:solidFill>
                  <a:srgbClr val="FFFFFF"/>
                </a:solidFill>
                <a:latin typeface="Times New Roman" panose="02020603050405020304" pitchFamily="18" charset="0"/>
                <a:cs typeface="Times New Roman" panose="02020603050405020304" pitchFamily="18" charset="0"/>
              </a:rPr>
              <a:t>Goal #3.</a:t>
            </a:r>
            <a:br>
              <a:rPr lang="en-US" sz="3600" dirty="0">
                <a:solidFill>
                  <a:srgbClr val="FFFFFF"/>
                </a:solidFill>
                <a:latin typeface="Times New Roman" panose="02020603050405020304" pitchFamily="18" charset="0"/>
                <a:cs typeface="Times New Roman" panose="02020603050405020304" pitchFamily="18" charset="0"/>
              </a:rPr>
            </a:br>
            <a:r>
              <a:rPr lang="en-US" sz="3600" dirty="0">
                <a:solidFill>
                  <a:srgbClr val="FFFFFF"/>
                </a:solidFill>
                <a:latin typeface="Times New Roman" panose="02020603050405020304" pitchFamily="18" charset="0"/>
                <a:cs typeface="Times New Roman" panose="02020603050405020304" pitchFamily="18" charset="0"/>
              </a:rPr>
              <a:t>Promote Effective Non-Exclusionary Positive School Discipline Policies and Procedures</a:t>
            </a:r>
          </a:p>
        </p:txBody>
      </p:sp>
      <p:graphicFrame>
        <p:nvGraphicFramePr>
          <p:cNvPr id="5" name="Content Placeholder 2">
            <a:extLst>
              <a:ext uri="{FF2B5EF4-FFF2-40B4-BE49-F238E27FC236}">
                <a16:creationId xmlns:a16="http://schemas.microsoft.com/office/drawing/2014/main" id="{0310E3C6-7347-993A-2E2E-686CE38D6BEB}"/>
              </a:ext>
            </a:extLst>
          </p:cNvPr>
          <p:cNvGraphicFramePr>
            <a:graphicFrameLocks noGrp="1"/>
          </p:cNvGraphicFramePr>
          <p:nvPr>
            <p:ph idx="1"/>
            <p:extLst>
              <p:ext uri="{D42A27DB-BD31-4B8C-83A1-F6EECF244321}">
                <p14:modId xmlns:p14="http://schemas.microsoft.com/office/powerpoint/2010/main" val="1789409328"/>
              </p:ext>
            </p:extLst>
          </p:nvPr>
        </p:nvGraphicFramePr>
        <p:xfrm>
          <a:off x="4196080" y="76200"/>
          <a:ext cx="7375805" cy="6128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95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1ED59-AB58-C18A-DCD4-09412482424F}"/>
              </a:ext>
            </a:extLst>
          </p:cNvPr>
          <p:cNvSpPr>
            <a:spLocks noGrp="1"/>
          </p:cNvSpPr>
          <p:nvPr>
            <p:ph type="title"/>
          </p:nvPr>
        </p:nvSpPr>
        <p:spPr>
          <a:xfrm>
            <a:off x="169012" y="586855"/>
            <a:ext cx="3499076" cy="3387497"/>
          </a:xfrm>
        </p:spPr>
        <p:txBody>
          <a:bodyPr anchor="b">
            <a:noAutofit/>
          </a:bodyPr>
          <a:lstStyle/>
          <a:p>
            <a:pPr algn="r"/>
            <a:r>
              <a:rPr lang="en-US" sz="3200" dirty="0">
                <a:solidFill>
                  <a:srgbClr val="FFFFFF"/>
                </a:solidFill>
                <a:latin typeface="Times New Roman" panose="02020603050405020304" pitchFamily="18" charset="0"/>
                <a:cs typeface="Times New Roman" panose="02020603050405020304" pitchFamily="18" charset="0"/>
              </a:rPr>
              <a:t>Recommendations for Improving School Discipline Policies and Procedures</a:t>
            </a:r>
          </a:p>
        </p:txBody>
      </p:sp>
      <p:sp>
        <p:nvSpPr>
          <p:cNvPr id="3" name="Content Placeholder 2">
            <a:extLst>
              <a:ext uri="{FF2B5EF4-FFF2-40B4-BE49-F238E27FC236}">
                <a16:creationId xmlns:a16="http://schemas.microsoft.com/office/drawing/2014/main" id="{E4E709F5-4E2D-39F7-509A-0ADC8D4FDDCB}"/>
              </a:ext>
            </a:extLst>
          </p:cNvPr>
          <p:cNvSpPr>
            <a:spLocks noGrp="1"/>
          </p:cNvSpPr>
          <p:nvPr>
            <p:ph idx="1"/>
          </p:nvPr>
        </p:nvSpPr>
        <p:spPr>
          <a:xfrm>
            <a:off x="4323080" y="45720"/>
            <a:ext cx="7426959" cy="6751320"/>
          </a:xfrm>
        </p:spPr>
        <p:txBody>
          <a:bodyPr anchor="ctr">
            <a:normAutofit/>
          </a:bodyPr>
          <a:lstStyle/>
          <a:p>
            <a:pPr marL="0" indent="0">
              <a:buNone/>
            </a:pPr>
            <a:r>
              <a:rPr lang="en-US" sz="2400" b="1" dirty="0">
                <a:latin typeface="Times New Roman" panose="02020603050405020304" pitchFamily="18" charset="0"/>
                <a:cs typeface="Times New Roman" panose="02020603050405020304" pitchFamily="18" charset="0"/>
              </a:rPr>
              <a:t>Gather Data on the use of Punitive and Exclusionary Discipline Procedures in Maine Schools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Provide Goals for Districts in Developing Non-Exclusionary Positive School Discipline Policies and Procedures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Provide Resources and Training in Effective School Discipline – this ties in with SEL MTSS</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Evaluate District Progress towards Implementation of Effective School Discipline Procedures</a:t>
            </a:r>
          </a:p>
        </p:txBody>
      </p:sp>
    </p:spTree>
    <p:extLst>
      <p:ext uri="{BB962C8B-B14F-4D97-AF65-F5344CB8AC3E}">
        <p14:creationId xmlns:p14="http://schemas.microsoft.com/office/powerpoint/2010/main" val="280408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1872-ABCD-54AF-F278-6B093F1F86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EBBE55-2D8A-2957-3D7A-6BA65C1F46A6}"/>
              </a:ext>
            </a:extLst>
          </p:cNvPr>
          <p:cNvSpPr>
            <a:spLocks noGrp="1"/>
          </p:cNvSpPr>
          <p:nvPr>
            <p:ph idx="1"/>
          </p:nvPr>
        </p:nvSpPr>
        <p:spPr>
          <a:xfrm>
            <a:off x="838200" y="2987043"/>
            <a:ext cx="10515600" cy="4351338"/>
          </a:xfrm>
        </p:spPr>
        <p:txBody>
          <a:bodyPr/>
          <a:lstStyle/>
          <a:p>
            <a:pPr marL="0" indent="0">
              <a:buNone/>
            </a:pPr>
            <a:r>
              <a:rPr lang="en-US" sz="2800" b="1" dirty="0">
                <a:latin typeface="Times New Roman" panose="02020603050405020304" pitchFamily="18" charset="0"/>
                <a:cs typeface="Times New Roman" panose="02020603050405020304" pitchFamily="18" charset="0"/>
              </a:rPr>
              <a:t>We would be happy to offer our services in support of legislation to improve Maine Schools.          </a:t>
            </a:r>
          </a:p>
          <a:p>
            <a:pPr marL="0" indent="0">
              <a:buNone/>
            </a:pPr>
            <a:r>
              <a:rPr lang="en-US" sz="2800" b="1" dirty="0">
                <a:latin typeface="Times New Roman" panose="02020603050405020304" pitchFamily="18" charset="0"/>
                <a:cs typeface="Times New Roman" panose="02020603050405020304" pitchFamily="18" charset="0"/>
              </a:rPr>
              <a:t>Feel free to contact:  </a:t>
            </a:r>
          </a:p>
          <a:p>
            <a:r>
              <a:rPr lang="en-US" sz="2800" b="1" dirty="0">
                <a:latin typeface="Times New Roman" panose="02020603050405020304" pitchFamily="18" charset="0"/>
                <a:cs typeface="Times New Roman" panose="02020603050405020304" pitchFamily="18" charset="0"/>
              </a:rPr>
              <a:t>Lisa Backman – President </a:t>
            </a:r>
            <a:r>
              <a:rPr lang="en-US" sz="2800" b="1" dirty="0">
                <a:latin typeface="Times New Roman" panose="02020603050405020304" pitchFamily="18" charset="0"/>
                <a:cs typeface="Times New Roman" panose="02020603050405020304" pitchFamily="18" charset="0"/>
                <a:hlinkClick r:id="rId2"/>
              </a:rPr>
              <a:t>lbackmannasp@gmail.com</a:t>
            </a:r>
            <a:endParaRPr lang="en-US"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Kathy Gillis – Chair GPR Committee – </a:t>
            </a:r>
            <a:r>
              <a:rPr lang="en-US" sz="2800" b="1" dirty="0">
                <a:latin typeface="Times New Roman" panose="02020603050405020304" pitchFamily="18" charset="0"/>
                <a:cs typeface="Times New Roman" panose="02020603050405020304" pitchFamily="18" charset="0"/>
                <a:hlinkClick r:id="rId3"/>
              </a:rPr>
              <a:t>kgillis@rsu14.org</a:t>
            </a:r>
            <a:endParaRPr lang="en-US" sz="2800"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Mary MacLennan – NASP Delegate – </a:t>
            </a:r>
            <a:r>
              <a:rPr lang="en-US" b="1" dirty="0">
                <a:latin typeface="Times New Roman" panose="02020603050405020304" pitchFamily="18" charset="0"/>
                <a:cs typeface="Times New Roman" panose="02020603050405020304" pitchFamily="18" charset="0"/>
                <a:hlinkClick r:id="rId4"/>
              </a:rPr>
              <a:t>memaclennan@gmail.com</a:t>
            </a:r>
            <a:r>
              <a:rPr lang="en-US"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Ruth Crowell – Past President – </a:t>
            </a:r>
            <a:r>
              <a:rPr lang="en-US" sz="2800" b="1" dirty="0">
                <a:latin typeface="Times New Roman" panose="02020603050405020304" pitchFamily="18" charset="0"/>
                <a:cs typeface="Times New Roman" panose="02020603050405020304" pitchFamily="18" charset="0"/>
                <a:hlinkClick r:id="rId5"/>
              </a:rPr>
              <a:t>rcrowellmasp@gmail.com</a:t>
            </a:r>
            <a:endParaRPr lang="en-US" sz="2800" b="1"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4199ECA2-A293-1536-8315-3BE42A2A0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712" y="320690"/>
            <a:ext cx="9594698" cy="225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01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F8EC-C74F-32C8-8A15-EAFEB526FBBF}"/>
              </a:ext>
            </a:extLst>
          </p:cNvPr>
          <p:cNvSpPr>
            <a:spLocks noGrp="1"/>
          </p:cNvSpPr>
          <p:nvPr>
            <p:ph type="title"/>
          </p:nvPr>
        </p:nvSpPr>
        <p:spPr/>
        <p:txBody>
          <a:bodyPr>
            <a:normAutofit/>
          </a:bodyPr>
          <a:lstStyle/>
          <a:p>
            <a:pPr algn="ctr"/>
            <a:r>
              <a:rPr lang="en-US" sz="5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4991B2FF-F32D-F800-092B-C40B343243C8}"/>
              </a:ext>
            </a:extLst>
          </p:cNvPr>
          <p:cNvSpPr>
            <a:spLocks noGrp="1"/>
          </p:cNvSpPr>
          <p:nvPr>
            <p:ph idx="1"/>
          </p:nvPr>
        </p:nvSpPr>
        <p:spPr>
          <a:xfrm>
            <a:off x="121920" y="1825625"/>
            <a:ext cx="12070080" cy="4351338"/>
          </a:xfrm>
        </p:spPr>
        <p:txBody>
          <a:bodyPr/>
          <a:lstStyle/>
          <a:p>
            <a:pPr marL="0" indent="0">
              <a:buNone/>
            </a:pPr>
            <a:r>
              <a:rPr lang="en-US" sz="2400"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Who Are School Psychologists?</a:t>
            </a:r>
            <a:r>
              <a:rPr lang="en-US" sz="2400" dirty="0">
                <a:solidFill>
                  <a:srgbClr val="0563C1"/>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 </a:t>
            </a:r>
          </a:p>
          <a:p>
            <a:r>
              <a:rPr lang="en-US" sz="2400" dirty="0">
                <a:solidFill>
                  <a:srgbClr val="0563C1"/>
                </a:solidFill>
                <a:hlinkClick r:id="rId2" action="ppaction://hlinkfile">
                  <a:extLst>
                    <a:ext uri="{A12FA001-AC4F-418D-AE19-62706E023703}">
                      <ahyp:hlinkClr xmlns:ahyp="http://schemas.microsoft.com/office/drawing/2018/hyperlinkcolor" val="tx"/>
                    </a:ext>
                  </a:extLst>
                </a:hlinkClick>
              </a:rPr>
              <a:t>file:///C:/Users/rhcro/Downloads/Who%20Are%20School%20Psychologists%20In</a:t>
            </a:r>
            <a:endParaRPr lang="en-US" sz="2400" dirty="0"/>
          </a:p>
          <a:p>
            <a:r>
              <a:rPr lang="en-US" sz="2400" dirty="0">
                <a:hlinkClick r:id="rId3" action="ppaction://hlinkfile"/>
              </a:rPr>
              <a:t>file:///C:/Users/rhcro/Downloads/who_are_school_psychologists_flyer.pdf</a:t>
            </a:r>
            <a:endParaRPr lang="en-US" sz="2400" dirty="0"/>
          </a:p>
          <a:p>
            <a:pPr marL="0" indent="0">
              <a:buNone/>
            </a:pPr>
            <a:r>
              <a:rPr lang="en-US" sz="2400" u="sng" dirty="0">
                <a:latin typeface="Times New Roman" panose="02020603050405020304" pitchFamily="18" charset="0"/>
                <a:cs typeface="Times New Roman" panose="02020603050405020304" pitchFamily="18" charset="0"/>
              </a:rPr>
              <a:t>Positive Non-Exclusionary Discipline</a:t>
            </a:r>
          </a:p>
          <a:p>
            <a:r>
              <a:rPr lang="en-US" sz="2400" dirty="0">
                <a:hlinkClick r:id="rId4" action="ppaction://hlinkfile"/>
              </a:rPr>
              <a:t>file:///C:/Users/rhcro/Downloads/Discipline-Framework-Document%20(1).pdf</a:t>
            </a:r>
            <a:endParaRPr lang="en-US" sz="2400" dirty="0"/>
          </a:p>
          <a:p>
            <a:pPr marL="0" indent="0">
              <a:buNone/>
            </a:pPr>
            <a:r>
              <a:rPr lang="en-US" sz="2400" u="sng" dirty="0">
                <a:latin typeface="Times New Roman" panose="02020603050405020304" pitchFamily="18" charset="0"/>
                <a:cs typeface="Times New Roman" panose="02020603050405020304" pitchFamily="18" charset="0"/>
              </a:rPr>
              <a:t>Multi-Tiered Systems of Supports</a:t>
            </a:r>
          </a:p>
          <a:p>
            <a:r>
              <a:rPr lang="en-US" sz="2400" dirty="0">
                <a:hlinkClick r:id="rId5" action="ppaction://hlinkfile"/>
              </a:rPr>
              <a:t>file:///C:/Users/rhcro/Downloads/ESSA%20MTSS%20Decision-Makers%20(1).pdf</a:t>
            </a:r>
            <a:endParaRPr lang="en-US" sz="2400" dirty="0"/>
          </a:p>
          <a:p>
            <a:pPr marL="0" indent="0">
              <a:buNone/>
            </a:pPr>
            <a:r>
              <a:rPr lang="en-US" sz="2400" u="sng" dirty="0">
                <a:latin typeface="Times New Roman" panose="02020603050405020304" pitchFamily="18" charset="0"/>
                <a:cs typeface="Times New Roman" panose="02020603050405020304" pitchFamily="18" charset="0"/>
              </a:rPr>
              <a:t>School Psychology Shortages </a:t>
            </a:r>
          </a:p>
          <a:p>
            <a:r>
              <a:rPr lang="en-US" sz="2400" dirty="0">
                <a:hlinkClick r:id="rId6" action="ppaction://hlinkfile"/>
              </a:rPr>
              <a:t>file:///C:/Users/rhcro/Downloads/2-22%20Final%20Key%20Messages%20-%20Shortages.pdf</a:t>
            </a:r>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77707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236E3-B448-6835-FF97-4EC56DCABA6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Times New Roman" panose="02020603050405020304" pitchFamily="18" charset="0"/>
                <a:cs typeface="Times New Roman" panose="02020603050405020304" pitchFamily="18" charset="0"/>
              </a:rPr>
              <a:t>What is the Maine Association of School Psychologists?</a:t>
            </a:r>
          </a:p>
        </p:txBody>
      </p:sp>
      <p:sp>
        <p:nvSpPr>
          <p:cNvPr id="3" name="Content Placeholder 2">
            <a:extLst>
              <a:ext uri="{FF2B5EF4-FFF2-40B4-BE49-F238E27FC236}">
                <a16:creationId xmlns:a16="http://schemas.microsoft.com/office/drawing/2014/main" id="{01E1CD4A-303B-97FA-929E-08E8A20948CA}"/>
              </a:ext>
            </a:extLst>
          </p:cNvPr>
          <p:cNvSpPr>
            <a:spLocks noGrp="1"/>
          </p:cNvSpPr>
          <p:nvPr>
            <p:ph idx="1"/>
          </p:nvPr>
        </p:nvSpPr>
        <p:spPr>
          <a:xfrm>
            <a:off x="4037826" y="278722"/>
            <a:ext cx="7727455" cy="5916806"/>
          </a:xfrm>
        </p:spPr>
        <p:txBody>
          <a:bodyPr anchor="ctr">
            <a:normAutofit lnSpcReduction="10000"/>
          </a:bodyPr>
          <a:lstStyle/>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The Professional Organization representing Maine School Psychologists</a:t>
            </a: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Maine Affiliate with the National Association of School Psychologists</a:t>
            </a: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Provides Professional Training, Resources  &amp; Support to our Members and Other Educational Professionals</a:t>
            </a: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Advocates for Children, Families and Schools in Maine</a:t>
            </a: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Collaborates with Maine’s DOE and MADSEC</a:t>
            </a:r>
          </a:p>
          <a:p>
            <a:endParaRPr lang="en-US" sz="2000" dirty="0"/>
          </a:p>
        </p:txBody>
      </p:sp>
    </p:spTree>
    <p:extLst>
      <p:ext uri="{BB962C8B-B14F-4D97-AF65-F5344CB8AC3E}">
        <p14:creationId xmlns:p14="http://schemas.microsoft.com/office/powerpoint/2010/main" val="88342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69F8-C104-959B-DFE0-F34019DC48D0}"/>
              </a:ext>
            </a:extLst>
          </p:cNvPr>
          <p:cNvSpPr>
            <a:spLocks noGrp="1"/>
          </p:cNvSpPr>
          <p:nvPr>
            <p:ph type="title"/>
          </p:nvPr>
        </p:nvSpPr>
        <p:spPr/>
        <p:txBody>
          <a:bodyPr>
            <a:normAutofit/>
          </a:bodyPr>
          <a:lstStyle/>
          <a:p>
            <a:pPr algn="ctr"/>
            <a:r>
              <a:rPr lang="en-US" sz="5400" b="1" dirty="0">
                <a:solidFill>
                  <a:schemeClr val="accent5">
                    <a:lumMod val="50000"/>
                  </a:schemeClr>
                </a:solidFill>
                <a:latin typeface="Times New Roman" panose="02020603050405020304" pitchFamily="18" charset="0"/>
                <a:cs typeface="Times New Roman" panose="02020603050405020304" pitchFamily="18" charset="0"/>
              </a:rPr>
              <a:t>Who Are School Psychologists?</a:t>
            </a:r>
          </a:p>
        </p:txBody>
      </p:sp>
      <p:sp>
        <p:nvSpPr>
          <p:cNvPr id="3" name="Content Placeholder 2">
            <a:extLst>
              <a:ext uri="{FF2B5EF4-FFF2-40B4-BE49-F238E27FC236}">
                <a16:creationId xmlns:a16="http://schemas.microsoft.com/office/drawing/2014/main" id="{95724DE4-599B-B475-E486-BB8C0A616C7D}"/>
              </a:ext>
            </a:extLst>
          </p:cNvPr>
          <p:cNvSpPr>
            <a:spLocks noGrp="1"/>
          </p:cNvSpPr>
          <p:nvPr>
            <p:ph idx="1"/>
          </p:nvPr>
        </p:nvSpPr>
        <p:spPr>
          <a:xfrm>
            <a:off x="203682" y="1825625"/>
            <a:ext cx="11150118" cy="4351338"/>
          </a:xfrm>
        </p:spPr>
        <p:txBody>
          <a:bodyPr>
            <a:normAutofit lnSpcReduction="10000"/>
          </a:bodyPr>
          <a:lstStyle/>
          <a:p>
            <a:pPr marL="0" indent="0" algn="ctr">
              <a:buNone/>
            </a:pPr>
            <a:r>
              <a:rPr lang="en-US" sz="4000" dirty="0">
                <a:latin typeface="Times New Roman" panose="02020603050405020304" pitchFamily="18" charset="0"/>
                <a:cs typeface="Times New Roman" panose="02020603050405020304" pitchFamily="18" charset="0"/>
              </a:rPr>
              <a:t>School Based Professionals with Expertise in</a:t>
            </a:r>
          </a:p>
          <a:p>
            <a:pPr marL="0" indent="0" algn="ctr">
              <a:buNone/>
            </a:pPr>
            <a:endParaRPr lang="en-US" sz="40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pPr marL="0" indent="0">
              <a:buNone/>
            </a:pPr>
            <a:r>
              <a:rPr lang="en-US" dirty="0"/>
              <a:t>   </a:t>
            </a:r>
            <a:r>
              <a:rPr lang="en-US" b="1" dirty="0">
                <a:latin typeface="Times New Roman" panose="02020603050405020304" pitchFamily="18" charset="0"/>
                <a:cs typeface="Times New Roman" panose="02020603050405020304" pitchFamily="18" charset="0"/>
              </a:rPr>
              <a:t>Learning		     Behavior	         Mental Health	  School Systems</a:t>
            </a:r>
          </a:p>
          <a:p>
            <a:endParaRPr lang="en-US" dirty="0"/>
          </a:p>
          <a:p>
            <a:endParaRPr lang="en-US" dirty="0"/>
          </a:p>
        </p:txBody>
      </p:sp>
      <p:pic>
        <p:nvPicPr>
          <p:cNvPr id="5" name="Picture 4" descr="A picture containing person, indoor, room, restaurant&#10;&#10;Description automatically generated">
            <a:extLst>
              <a:ext uri="{FF2B5EF4-FFF2-40B4-BE49-F238E27FC236}">
                <a16:creationId xmlns:a16="http://schemas.microsoft.com/office/drawing/2014/main" id="{8FA1EE27-E534-0B98-FC9C-41586BF2D7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3907" y="2782823"/>
            <a:ext cx="2791436" cy="2019257"/>
          </a:xfrm>
          <a:prstGeom prst="rect">
            <a:avLst/>
          </a:prstGeom>
        </p:spPr>
      </p:pic>
      <p:pic>
        <p:nvPicPr>
          <p:cNvPr id="8" name="Picture 7" descr="A child with his mouth open&#10;&#10;Description automatically generated with low confidence">
            <a:extLst>
              <a:ext uri="{FF2B5EF4-FFF2-40B4-BE49-F238E27FC236}">
                <a16:creationId xmlns:a16="http://schemas.microsoft.com/office/drawing/2014/main" id="{5B6E0CA0-E82E-3503-BAE1-B942E335ED1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765" r="8431"/>
          <a:stretch/>
        </p:blipFill>
        <p:spPr>
          <a:xfrm>
            <a:off x="3215568" y="2782823"/>
            <a:ext cx="2275167" cy="2019257"/>
          </a:xfrm>
          <a:prstGeom prst="rect">
            <a:avLst/>
          </a:prstGeom>
        </p:spPr>
      </p:pic>
      <p:pic>
        <p:nvPicPr>
          <p:cNvPr id="11" name="Picture 10" descr="Diagram&#10;&#10;Description automatically generated">
            <a:extLst>
              <a:ext uri="{FF2B5EF4-FFF2-40B4-BE49-F238E27FC236}">
                <a16:creationId xmlns:a16="http://schemas.microsoft.com/office/drawing/2014/main" id="{AEC2E20B-795C-D50F-AA8B-A783DDA3996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4407" y="2748001"/>
            <a:ext cx="2764868" cy="2054079"/>
          </a:xfrm>
          <a:prstGeom prst="rect">
            <a:avLst/>
          </a:prstGeom>
        </p:spPr>
      </p:pic>
      <p:pic>
        <p:nvPicPr>
          <p:cNvPr id="14" name="Picture 13" descr="A picture containing building, sky, outdoor, grass&#10;&#10;Description automatically generated">
            <a:extLst>
              <a:ext uri="{FF2B5EF4-FFF2-40B4-BE49-F238E27FC236}">
                <a16:creationId xmlns:a16="http://schemas.microsoft.com/office/drawing/2014/main" id="{BCC2CBF7-024B-2037-6491-F257163C909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63944" y="2618593"/>
            <a:ext cx="2855873" cy="2206239"/>
          </a:xfrm>
          <a:prstGeom prst="rect">
            <a:avLst/>
          </a:prstGeom>
        </p:spPr>
      </p:pic>
    </p:spTree>
    <p:extLst>
      <p:ext uri="{BB962C8B-B14F-4D97-AF65-F5344CB8AC3E}">
        <p14:creationId xmlns:p14="http://schemas.microsoft.com/office/powerpoint/2010/main" val="163334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E7DD4-2EA5-9056-2AA4-36A5243299A3}"/>
              </a:ext>
            </a:extLst>
          </p:cNvPr>
          <p:cNvSpPr>
            <a:spLocks noGrp="1"/>
          </p:cNvSpPr>
          <p:nvPr>
            <p:ph type="title"/>
          </p:nvPr>
        </p:nvSpPr>
        <p:spPr>
          <a:xfrm>
            <a:off x="264353" y="586855"/>
            <a:ext cx="3403735" cy="3387497"/>
          </a:xfrm>
        </p:spPr>
        <p:txBody>
          <a:bodyPr anchor="b">
            <a:normAutofit/>
          </a:bodyPr>
          <a:lstStyle/>
          <a:p>
            <a:pPr algn="r"/>
            <a:r>
              <a:rPr lang="en-US" sz="4000" b="1" dirty="0">
                <a:solidFill>
                  <a:srgbClr val="FFFFFF"/>
                </a:solidFill>
                <a:latin typeface="Times New Roman" panose="02020603050405020304" pitchFamily="18" charset="0"/>
                <a:cs typeface="Times New Roman" panose="02020603050405020304" pitchFamily="18" charset="0"/>
              </a:rPr>
              <a:t>School Psychologists</a:t>
            </a:r>
            <a:br>
              <a:rPr lang="en-US" sz="4000" b="1" dirty="0">
                <a:solidFill>
                  <a:srgbClr val="FFFFFF"/>
                </a:solidFill>
                <a:latin typeface="Times New Roman" panose="02020603050405020304" pitchFamily="18" charset="0"/>
                <a:cs typeface="Times New Roman" panose="02020603050405020304" pitchFamily="18" charset="0"/>
              </a:rPr>
            </a:br>
            <a:r>
              <a:rPr lang="en-US" sz="4000" b="1" dirty="0">
                <a:solidFill>
                  <a:srgbClr val="FFFFFF"/>
                </a:solidFill>
                <a:latin typeface="Times New Roman" panose="02020603050405020304" pitchFamily="18" charset="0"/>
                <a:cs typeface="Times New Roman" panose="02020603050405020304" pitchFamily="18" charset="0"/>
              </a:rPr>
              <a:t>Training</a:t>
            </a:r>
          </a:p>
        </p:txBody>
      </p:sp>
      <p:sp>
        <p:nvSpPr>
          <p:cNvPr id="3" name="Content Placeholder 2">
            <a:extLst>
              <a:ext uri="{FF2B5EF4-FFF2-40B4-BE49-F238E27FC236}">
                <a16:creationId xmlns:a16="http://schemas.microsoft.com/office/drawing/2014/main" id="{A6C8E4CA-65E0-2885-3A61-CFAB00424426}"/>
              </a:ext>
            </a:extLst>
          </p:cNvPr>
          <p:cNvSpPr>
            <a:spLocks noGrp="1"/>
          </p:cNvSpPr>
          <p:nvPr>
            <p:ph idx="1"/>
          </p:nvPr>
        </p:nvSpPr>
        <p:spPr>
          <a:xfrm>
            <a:off x="4165327" y="649480"/>
            <a:ext cx="7200280" cy="5546047"/>
          </a:xfrm>
        </p:spPr>
        <p:txBody>
          <a:bodyPr anchor="ctr">
            <a:normAutofit lnSpcReduction="10000"/>
          </a:bodyPr>
          <a:lstStyle/>
          <a:p>
            <a:pPr marL="0" indent="0">
              <a:buNone/>
            </a:pPr>
            <a:r>
              <a:rPr lang="en-US" sz="3200" b="1" dirty="0">
                <a:latin typeface="Times New Roman" panose="02020603050405020304" pitchFamily="18" charset="0"/>
                <a:cs typeface="Times New Roman" panose="02020603050405020304" pitchFamily="18" charset="0"/>
              </a:rPr>
              <a:t>The only professionals with advanced training in both Psychology and Education</a:t>
            </a: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Trained in using data to guide decision making across educational settings</a:t>
            </a: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Certified through the Department of Education (093)</a:t>
            </a:r>
          </a:p>
          <a:p>
            <a:pPr marL="0" indent="0">
              <a:buNone/>
            </a:pPr>
            <a:endParaRPr lang="en-US" sz="3200" b="1" dirty="0">
              <a:latin typeface="Times New Roman" panose="02020603050405020304" pitchFamily="18" charset="0"/>
              <a:cs typeface="Times New Roman" panose="02020603050405020304" pitchFamily="18" charset="0"/>
            </a:endParaRPr>
          </a:p>
          <a:p>
            <a:pPr marL="0" indent="0">
              <a:buNone/>
            </a:pPr>
            <a:r>
              <a:rPr lang="en-US" sz="3200" b="1" dirty="0">
                <a:latin typeface="Times New Roman" panose="02020603050405020304" pitchFamily="18" charset="0"/>
                <a:cs typeface="Times New Roman" panose="02020603050405020304" pitchFamily="18" charset="0"/>
              </a:rPr>
              <a:t>Some also licensed as Psychologists or Psychological Examiners </a:t>
            </a:r>
          </a:p>
          <a:p>
            <a:pPr marL="0" indent="0">
              <a:buNone/>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85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2351C-83F0-2ABE-94AD-FF904594C5C1}"/>
              </a:ext>
            </a:extLst>
          </p:cNvPr>
          <p:cNvSpPr>
            <a:spLocks noGrp="1"/>
          </p:cNvSpPr>
          <p:nvPr>
            <p:ph type="title"/>
          </p:nvPr>
        </p:nvSpPr>
        <p:spPr>
          <a:xfrm>
            <a:off x="466722" y="586855"/>
            <a:ext cx="3201366" cy="3387497"/>
          </a:xfrm>
        </p:spPr>
        <p:txBody>
          <a:bodyPr anchor="b">
            <a:normAutofit/>
          </a:bodyPr>
          <a:lstStyle/>
          <a:p>
            <a:pPr algn="r"/>
            <a:r>
              <a:rPr lang="en-US" b="1" dirty="0">
                <a:solidFill>
                  <a:srgbClr val="FFFFFF"/>
                </a:solidFill>
                <a:latin typeface="Times New Roman" panose="02020603050405020304" pitchFamily="18" charset="0"/>
                <a:cs typeface="Times New Roman" panose="02020603050405020304" pitchFamily="18" charset="0"/>
              </a:rPr>
              <a:t>How to become a School Psychologist</a:t>
            </a:r>
          </a:p>
        </p:txBody>
      </p:sp>
      <p:sp>
        <p:nvSpPr>
          <p:cNvPr id="3" name="Content Placeholder 2">
            <a:extLst>
              <a:ext uri="{FF2B5EF4-FFF2-40B4-BE49-F238E27FC236}">
                <a16:creationId xmlns:a16="http://schemas.microsoft.com/office/drawing/2014/main" id="{8C57A169-4D24-7D65-359A-376A22E8EDDE}"/>
              </a:ext>
            </a:extLst>
          </p:cNvPr>
          <p:cNvSpPr>
            <a:spLocks noGrp="1"/>
          </p:cNvSpPr>
          <p:nvPr>
            <p:ph idx="1"/>
          </p:nvPr>
        </p:nvSpPr>
        <p:spPr>
          <a:xfrm>
            <a:off x="4259977" y="312023"/>
            <a:ext cx="7465301" cy="6279457"/>
          </a:xfrm>
        </p:spPr>
        <p:txBody>
          <a:bodyPr anchor="ctr">
            <a:normAutofit/>
          </a:bodyPr>
          <a:lstStyle/>
          <a:p>
            <a:pPr marL="0" indent="0">
              <a:buNone/>
            </a:pPr>
            <a:r>
              <a:rPr lang="en-US" sz="2400" b="1" dirty="0">
                <a:latin typeface="Times New Roman" panose="02020603050405020304" pitchFamily="18" charset="0"/>
                <a:cs typeface="Times New Roman" panose="02020603050405020304" pitchFamily="18" charset="0"/>
              </a:rPr>
              <a:t>Training standards set by the </a:t>
            </a:r>
          </a:p>
          <a:p>
            <a:pPr marL="0" indent="0">
              <a:buNone/>
            </a:pPr>
            <a:r>
              <a:rPr lang="en-US" sz="2400" b="1" dirty="0">
                <a:latin typeface="Times New Roman" panose="02020603050405020304" pitchFamily="18" charset="0"/>
                <a:cs typeface="Times New Roman" panose="02020603050405020304" pitchFamily="18" charset="0"/>
              </a:rPr>
              <a:t>National Association of School Psychologists (NASP)</a:t>
            </a:r>
          </a:p>
          <a:p>
            <a:pPr marL="0" indent="0">
              <a:buNone/>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Requires Specialist Level Training </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60 graduate semester hours</a:t>
            </a:r>
          </a:p>
          <a:p>
            <a:pPr marL="0" indent="0">
              <a:buNone/>
            </a:pPr>
            <a:r>
              <a:rPr lang="en-US" sz="2400" b="1" dirty="0">
                <a:latin typeface="Times New Roman" panose="02020603050405020304" pitchFamily="18" charset="0"/>
                <a:cs typeface="Times New Roman" panose="02020603050405020304" pitchFamily="18" charset="0"/>
              </a:rPr>
              <a:t>USM Masters in Education requires 30 – 36 hours</a:t>
            </a:r>
          </a:p>
          <a:p>
            <a:pPr marL="0" indent="0">
              <a:buNone/>
            </a:pPr>
            <a:r>
              <a:rPr lang="en-US" sz="2400" b="1" dirty="0">
                <a:latin typeface="Times New Roman" panose="02020603050405020304" pitchFamily="18" charset="0"/>
                <a:cs typeface="Times New Roman" panose="02020603050405020304" pitchFamily="18" charset="0"/>
              </a:rPr>
              <a:t>         Masters Degree in Psychology requires 30 – 40 </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 series of practicum experiences</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 full year (1,200 hours) of supervised internship</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At least 600 of which must be in a school setting</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Pass the National Praxis School Psychologist Exam</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Become certified through the DOE</a:t>
            </a:r>
          </a:p>
        </p:txBody>
      </p:sp>
    </p:spTree>
    <p:extLst>
      <p:ext uri="{BB962C8B-B14F-4D97-AF65-F5344CB8AC3E}">
        <p14:creationId xmlns:p14="http://schemas.microsoft.com/office/powerpoint/2010/main" val="354245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589843D-9C82-57D4-2991-1C385D3FFA5C}"/>
              </a:ext>
            </a:extLst>
          </p:cNvPr>
          <p:cNvSpPr>
            <a:spLocks noGrp="1"/>
          </p:cNvSpPr>
          <p:nvPr>
            <p:ph type="title"/>
          </p:nvPr>
        </p:nvSpPr>
        <p:spPr>
          <a:xfrm>
            <a:off x="354105" y="2775774"/>
            <a:ext cx="3186764" cy="3071906"/>
          </a:xfrm>
        </p:spPr>
        <p:txBody>
          <a:bodyPr vert="horz" lIns="91440" tIns="45720" rIns="91440" bIns="45720" rtlCol="0" anchor="t">
            <a:normAutofit/>
          </a:bodyPr>
          <a:lstStyle/>
          <a:p>
            <a:r>
              <a:rPr lang="en-US" sz="4000" b="1" kern="1200" dirty="0">
                <a:solidFill>
                  <a:srgbClr val="FFFFFF"/>
                </a:solidFill>
                <a:latin typeface="Times New Roman" panose="02020603050405020304" pitchFamily="18" charset="0"/>
                <a:cs typeface="Times New Roman" panose="02020603050405020304" pitchFamily="18" charset="0"/>
              </a:rPr>
              <a:t>What is the role of a School Psychologist?</a:t>
            </a:r>
          </a:p>
        </p:txBody>
      </p:sp>
      <p:pic>
        <p:nvPicPr>
          <p:cNvPr id="2050" name="Picture 2">
            <a:extLst>
              <a:ext uri="{FF2B5EF4-FFF2-40B4-BE49-F238E27FC236}">
                <a16:creationId xmlns:a16="http://schemas.microsoft.com/office/drawing/2014/main" id="{3A0517B8-F37D-8151-EDF3-472ECFCBCD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4" y="-52004"/>
            <a:ext cx="8095614" cy="699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5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3A90E-86E6-8DF1-D204-8A12D4D0CB13}"/>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Times New Roman" panose="02020603050405020304" pitchFamily="18" charset="0"/>
                <a:cs typeface="Times New Roman" panose="02020603050405020304" pitchFamily="18" charset="0"/>
              </a:rPr>
              <a:t>School Psychologists Provide</a:t>
            </a:r>
          </a:p>
        </p:txBody>
      </p:sp>
      <p:sp>
        <p:nvSpPr>
          <p:cNvPr id="3" name="Content Placeholder 2">
            <a:extLst>
              <a:ext uri="{FF2B5EF4-FFF2-40B4-BE49-F238E27FC236}">
                <a16:creationId xmlns:a16="http://schemas.microsoft.com/office/drawing/2014/main" id="{6F0DE276-867A-50CD-689F-7C4F8C58EE99}"/>
              </a:ext>
            </a:extLst>
          </p:cNvPr>
          <p:cNvSpPr>
            <a:spLocks noGrp="1"/>
          </p:cNvSpPr>
          <p:nvPr>
            <p:ph idx="1"/>
          </p:nvPr>
        </p:nvSpPr>
        <p:spPr>
          <a:xfrm>
            <a:off x="4134811" y="10138"/>
            <a:ext cx="7938736" cy="6858000"/>
          </a:xfrm>
        </p:spPr>
        <p:txBody>
          <a:bodyPr anchor="ctr">
            <a:normAutofit/>
          </a:bodyPr>
          <a:lstStyle/>
          <a:p>
            <a:pPr>
              <a:buFont typeface="Wingdings" panose="05000000000000000000" pitchFamily="2" charset="2"/>
              <a:buChar char="Ø"/>
            </a:pPr>
            <a:r>
              <a:rPr lang="en-US" sz="2400" b="1" i="0" dirty="0">
                <a:effectLst/>
                <a:latin typeface="Times New Roman" panose="02020603050405020304" pitchFamily="18" charset="0"/>
                <a:cs typeface="Times New Roman" panose="02020603050405020304" pitchFamily="18" charset="0"/>
              </a:rPr>
              <a:t>Academic, Behavioral &amp; Mental Health Interventions and Supports</a:t>
            </a:r>
          </a:p>
          <a:p>
            <a:pPr>
              <a:buFont typeface="Wingdings" panose="05000000000000000000" pitchFamily="2" charset="2"/>
              <a:buChar char="Ø"/>
            </a:pPr>
            <a:endParaRPr lang="en-US" sz="2400" b="1"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i="0" dirty="0">
                <a:effectLst/>
                <a:latin typeface="Times New Roman" panose="02020603050405020304" pitchFamily="18" charset="0"/>
                <a:cs typeface="Times New Roman" panose="02020603050405020304" pitchFamily="18" charset="0"/>
              </a:rPr>
              <a:t>.Evaluation, Assessment and Data Analysis</a:t>
            </a:r>
          </a:p>
          <a:p>
            <a:pPr>
              <a:buFont typeface="Wingdings" panose="05000000000000000000" pitchFamily="2" charset="2"/>
              <a:buChar char="Ø"/>
            </a:pPr>
            <a:endParaRPr lang="en-US" sz="2400" b="1"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Consultation with Teachers, Support Staff, Families and Administrators</a:t>
            </a:r>
          </a:p>
          <a:p>
            <a:pPr>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Culturally Responsive Services</a:t>
            </a:r>
          </a:p>
          <a:p>
            <a:pPr>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Support with School Climate, School Safety and Crisis Prevention &amp; Response</a:t>
            </a:r>
          </a:p>
          <a:p>
            <a:pPr>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Liaison with Outside Agencies and Professionals</a:t>
            </a:r>
          </a:p>
          <a:p>
            <a:endParaRPr lang="en-US" sz="2000" dirty="0"/>
          </a:p>
        </p:txBody>
      </p:sp>
    </p:spTree>
    <p:extLst>
      <p:ext uri="{BB962C8B-B14F-4D97-AF65-F5344CB8AC3E}">
        <p14:creationId xmlns:p14="http://schemas.microsoft.com/office/powerpoint/2010/main" val="138835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3823E66-7607-D5EC-16BC-DAB0D9FE204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Times New Roman" panose="02020603050405020304" pitchFamily="18" charset="0"/>
                <a:cs typeface="Times New Roman" panose="02020603050405020304" pitchFamily="18" charset="0"/>
              </a:rPr>
              <a:t>School Psychologist Service Delivery</a:t>
            </a:r>
          </a:p>
        </p:txBody>
      </p:sp>
      <p:graphicFrame>
        <p:nvGraphicFramePr>
          <p:cNvPr id="5" name="Content Placeholder 2">
            <a:extLst>
              <a:ext uri="{FF2B5EF4-FFF2-40B4-BE49-F238E27FC236}">
                <a16:creationId xmlns:a16="http://schemas.microsoft.com/office/drawing/2014/main" id="{B071429D-B61D-790C-66C1-834677B541CA}"/>
              </a:ext>
            </a:extLst>
          </p:cNvPr>
          <p:cNvGraphicFramePr>
            <a:graphicFrameLocks noGrp="1"/>
          </p:cNvGraphicFramePr>
          <p:nvPr>
            <p:ph idx="1"/>
            <p:extLst>
              <p:ext uri="{D42A27DB-BD31-4B8C-83A1-F6EECF244321}">
                <p14:modId xmlns:p14="http://schemas.microsoft.com/office/powerpoint/2010/main" val="1825218151"/>
              </p:ext>
            </p:extLst>
          </p:nvPr>
        </p:nvGraphicFramePr>
        <p:xfrm>
          <a:off x="4077964" y="10138"/>
          <a:ext cx="7493921" cy="619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10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EADBA-9725-5B8A-54A3-E204A316CC4D}"/>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latin typeface="Times New Roman" panose="02020603050405020304" pitchFamily="18" charset="0"/>
                <a:cs typeface="Times New Roman" panose="02020603050405020304" pitchFamily="18" charset="0"/>
              </a:rPr>
              <a:t>Classroom Based Services</a:t>
            </a:r>
          </a:p>
        </p:txBody>
      </p:sp>
      <p:graphicFrame>
        <p:nvGraphicFramePr>
          <p:cNvPr id="27" name="Content Placeholder 2">
            <a:extLst>
              <a:ext uri="{FF2B5EF4-FFF2-40B4-BE49-F238E27FC236}">
                <a16:creationId xmlns:a16="http://schemas.microsoft.com/office/drawing/2014/main" id="{3054F52E-BEE3-B26D-C964-A02070C2C88E}"/>
              </a:ext>
            </a:extLst>
          </p:cNvPr>
          <p:cNvGraphicFramePr>
            <a:graphicFrameLocks noGrp="1"/>
          </p:cNvGraphicFramePr>
          <p:nvPr>
            <p:ph idx="1"/>
            <p:extLst>
              <p:ext uri="{D42A27DB-BD31-4B8C-83A1-F6EECF244321}">
                <p14:modId xmlns:p14="http://schemas.microsoft.com/office/powerpoint/2010/main" val="3391691396"/>
              </p:ext>
            </p:extLst>
          </p:nvPr>
        </p:nvGraphicFramePr>
        <p:xfrm>
          <a:off x="4221480" y="45720"/>
          <a:ext cx="7350405" cy="662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345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1161</Words>
  <Application>Microsoft Office PowerPoint</Application>
  <PresentationFormat>Widescreen</PresentationFormat>
  <Paragraphs>153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 </vt:lpstr>
      <vt:lpstr>What is the Maine Association of School Psychologists?</vt:lpstr>
      <vt:lpstr>Who Are School Psychologists?</vt:lpstr>
      <vt:lpstr>School Psychologists Training</vt:lpstr>
      <vt:lpstr>How to become a School Psychologist</vt:lpstr>
      <vt:lpstr>What is the role of a School Psychologist?</vt:lpstr>
      <vt:lpstr>School Psychologists Provide</vt:lpstr>
      <vt:lpstr>School Psychologist Service Delivery</vt:lpstr>
      <vt:lpstr>Classroom Based Services</vt:lpstr>
      <vt:lpstr>School-Wide Services</vt:lpstr>
      <vt:lpstr>2023 MASP Legislative and Policy Priorities </vt:lpstr>
      <vt:lpstr>#1 Goal Address the Shortage of School Psychologists in Maine</vt:lpstr>
      <vt:lpstr>Strategies for Addressing School Psychologist Shortage</vt:lpstr>
      <vt:lpstr>Streamline Certification Process</vt:lpstr>
      <vt:lpstr>Goal #2: Develop Effective School-Wide MTSS Programming</vt:lpstr>
      <vt:lpstr>   Goal #3. Promote Effective Non-Exclusionary Positive School Discipline Policies and Procedures</vt:lpstr>
      <vt:lpstr>Recommendations for Improving School Discipline Policies and Procedures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Ruth Crowell</dc:creator>
  <cp:lastModifiedBy>Ruth Crowell</cp:lastModifiedBy>
  <cp:revision>14</cp:revision>
  <cp:lastPrinted>2023-01-23T22:14:52Z</cp:lastPrinted>
  <dcterms:created xsi:type="dcterms:W3CDTF">2023-01-23T13:18:38Z</dcterms:created>
  <dcterms:modified xsi:type="dcterms:W3CDTF">2023-01-31T15:20:52Z</dcterms:modified>
</cp:coreProperties>
</file>